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70" r:id="rId5"/>
    <p:sldId id="271" r:id="rId6"/>
    <p:sldId id="258" r:id="rId7"/>
    <p:sldId id="272" r:id="rId8"/>
    <p:sldId id="259" r:id="rId9"/>
    <p:sldId id="261" r:id="rId10"/>
    <p:sldId id="260" r:id="rId11"/>
    <p:sldId id="262" r:id="rId12"/>
    <p:sldId id="263" r:id="rId13"/>
    <p:sldId id="264" r:id="rId14"/>
    <p:sldId id="265" r:id="rId15"/>
    <p:sldId id="274" r:id="rId16"/>
    <p:sldId id="266" r:id="rId17"/>
    <p:sldId id="273" r:id="rId18"/>
    <p:sldId id="267" r:id="rId19"/>
    <p:sldId id="268" r:id="rId20"/>
    <p:sldId id="275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72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9E4FA2-13C5-4775-A400-EA4056F6BCC6}" type="doc">
      <dgm:prSet loTypeId="urn:microsoft.com/office/officeart/2005/8/layout/hierarchy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BDE6EC4-A5E3-4177-92C8-A406C56B71A1}">
      <dgm:prSet phldrT="[Текст]"/>
      <dgm:spPr/>
      <dgm:t>
        <a:bodyPr/>
        <a:lstStyle/>
        <a:p>
          <a:r>
            <a:rPr lang="ru-RU" dirty="0" err="1" smtClean="0"/>
            <a:t>Отже</a:t>
          </a:r>
          <a:r>
            <a:rPr lang="ru-RU" dirty="0" smtClean="0"/>
            <a:t>, 3 </a:t>
          </a:r>
          <a:r>
            <a:rPr lang="ru-RU" dirty="0" err="1" smtClean="0"/>
            <a:t>квітки</a:t>
          </a:r>
          <a:r>
            <a:rPr lang="ru-RU" dirty="0" smtClean="0"/>
            <a:t> – </a:t>
          </a:r>
          <a:r>
            <a:rPr lang="ru-RU" dirty="0" err="1" smtClean="0"/>
            <a:t>це</a:t>
          </a:r>
          <a:r>
            <a:rPr lang="ru-RU" dirty="0" smtClean="0"/>
            <a:t>:</a:t>
          </a:r>
          <a:endParaRPr lang="ru-RU" dirty="0"/>
        </a:p>
      </dgm:t>
    </dgm:pt>
    <dgm:pt modelId="{9E542D90-B657-4C85-A9D2-114FA28B76D2}" type="parTrans" cxnId="{F9A56CD5-3952-4A6A-BBEE-A9C0389CFB30}">
      <dgm:prSet/>
      <dgm:spPr/>
      <dgm:t>
        <a:bodyPr/>
        <a:lstStyle/>
        <a:p>
          <a:endParaRPr lang="ru-RU"/>
        </a:p>
      </dgm:t>
    </dgm:pt>
    <dgm:pt modelId="{DE18DEBC-931D-47DD-B4F0-CD22E8963E36}" type="sibTrans" cxnId="{F9A56CD5-3952-4A6A-BBEE-A9C0389CFB30}">
      <dgm:prSet/>
      <dgm:spPr/>
      <dgm:t>
        <a:bodyPr/>
        <a:lstStyle/>
        <a:p>
          <a:endParaRPr lang="ru-RU"/>
        </a:p>
      </dgm:t>
    </dgm:pt>
    <dgm:pt modelId="{601BCEAF-893A-4DAA-93DD-B9AA5354FD2A}">
      <dgm:prSet/>
      <dgm:spPr/>
      <dgm:t>
        <a:bodyPr/>
        <a:lstStyle/>
        <a:p>
          <a:r>
            <a:rPr lang="ru-RU" dirty="0" smtClean="0"/>
            <a:t>1+1+1</a:t>
          </a:r>
          <a:endParaRPr lang="ru-RU" dirty="0" smtClean="0"/>
        </a:p>
      </dgm:t>
    </dgm:pt>
    <dgm:pt modelId="{A658F1AA-DFA1-42B3-AC87-427D63C311E2}" type="parTrans" cxnId="{E4CF52B2-8E82-4026-8D09-C607624F4978}">
      <dgm:prSet/>
      <dgm:spPr/>
      <dgm:t>
        <a:bodyPr/>
        <a:lstStyle/>
        <a:p>
          <a:endParaRPr lang="ru-RU"/>
        </a:p>
      </dgm:t>
    </dgm:pt>
    <dgm:pt modelId="{A6DC0284-4F83-432A-8138-F3DC8C6BBF19}" type="sibTrans" cxnId="{E4CF52B2-8E82-4026-8D09-C607624F4978}">
      <dgm:prSet/>
      <dgm:spPr/>
      <dgm:t>
        <a:bodyPr/>
        <a:lstStyle/>
        <a:p>
          <a:endParaRPr lang="ru-RU"/>
        </a:p>
      </dgm:t>
    </dgm:pt>
    <dgm:pt modelId="{00CE2817-B13A-42F3-BA35-2803797F3177}">
      <dgm:prSet/>
      <dgm:spPr/>
      <dgm:t>
        <a:bodyPr/>
        <a:lstStyle/>
        <a:p>
          <a:r>
            <a:rPr lang="ru-RU" dirty="0" smtClean="0"/>
            <a:t>1 + 2 </a:t>
          </a:r>
          <a:endParaRPr lang="ru-RU" dirty="0" smtClean="0"/>
        </a:p>
      </dgm:t>
    </dgm:pt>
    <dgm:pt modelId="{46C53B6E-95AB-4E09-98FB-3207823B6C9B}" type="parTrans" cxnId="{55D2141E-773E-4AF3-AC14-80FF971B315B}">
      <dgm:prSet/>
      <dgm:spPr/>
      <dgm:t>
        <a:bodyPr/>
        <a:lstStyle/>
        <a:p>
          <a:endParaRPr lang="ru-RU"/>
        </a:p>
      </dgm:t>
    </dgm:pt>
    <dgm:pt modelId="{405D88A9-BF12-4F3E-8D1B-2AACB388FE97}" type="sibTrans" cxnId="{55D2141E-773E-4AF3-AC14-80FF971B315B}">
      <dgm:prSet/>
      <dgm:spPr/>
      <dgm:t>
        <a:bodyPr/>
        <a:lstStyle/>
        <a:p>
          <a:endParaRPr lang="ru-RU"/>
        </a:p>
      </dgm:t>
    </dgm:pt>
    <dgm:pt modelId="{8C206F0F-3042-44DF-8383-BB17DF454322}">
      <dgm:prSet/>
      <dgm:spPr/>
      <dgm:t>
        <a:bodyPr/>
        <a:lstStyle/>
        <a:p>
          <a:r>
            <a:rPr lang="ru-RU" dirty="0" smtClean="0"/>
            <a:t>2 + 1</a:t>
          </a:r>
          <a:endParaRPr lang="ru-RU" dirty="0"/>
        </a:p>
      </dgm:t>
    </dgm:pt>
    <dgm:pt modelId="{52F0976C-2EAC-41F8-990E-ECC5AD47D261}" type="parTrans" cxnId="{B9CCED3A-24CA-4AD0-814B-D8A568E044A6}">
      <dgm:prSet/>
      <dgm:spPr/>
      <dgm:t>
        <a:bodyPr/>
        <a:lstStyle/>
        <a:p>
          <a:endParaRPr lang="ru-RU"/>
        </a:p>
      </dgm:t>
    </dgm:pt>
    <dgm:pt modelId="{835FA615-C796-4C9D-8A3D-DA839499ED42}" type="sibTrans" cxnId="{B9CCED3A-24CA-4AD0-814B-D8A568E044A6}">
      <dgm:prSet/>
      <dgm:spPr/>
      <dgm:t>
        <a:bodyPr/>
        <a:lstStyle/>
        <a:p>
          <a:endParaRPr lang="ru-RU"/>
        </a:p>
      </dgm:t>
    </dgm:pt>
    <dgm:pt modelId="{3F9B854F-755D-4F5D-AD7B-0AAECCBEAE03}" type="pres">
      <dgm:prSet presAssocID="{399E4FA2-13C5-4775-A400-EA4056F6BCC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DD1725-CCE3-466C-B38D-289A27818960}" type="pres">
      <dgm:prSet presAssocID="{EBDE6EC4-A5E3-4177-92C8-A406C56B71A1}" presName="root" presStyleCnt="0"/>
      <dgm:spPr/>
    </dgm:pt>
    <dgm:pt modelId="{FC36890A-0CA3-45E7-9BDD-B21515BDE376}" type="pres">
      <dgm:prSet presAssocID="{EBDE6EC4-A5E3-4177-92C8-A406C56B71A1}" presName="rootComposite" presStyleCnt="0"/>
      <dgm:spPr/>
    </dgm:pt>
    <dgm:pt modelId="{263A917A-B2CF-4758-B4D1-098A9CE57A04}" type="pres">
      <dgm:prSet presAssocID="{EBDE6EC4-A5E3-4177-92C8-A406C56B71A1}" presName="rootText" presStyleLbl="node1" presStyleIdx="0" presStyleCnt="1" custScaleX="174648"/>
      <dgm:spPr/>
      <dgm:t>
        <a:bodyPr/>
        <a:lstStyle/>
        <a:p>
          <a:endParaRPr lang="ru-RU"/>
        </a:p>
      </dgm:t>
    </dgm:pt>
    <dgm:pt modelId="{84263C7C-7A15-4573-995B-6A737850F6C5}" type="pres">
      <dgm:prSet presAssocID="{EBDE6EC4-A5E3-4177-92C8-A406C56B71A1}" presName="rootConnector" presStyleLbl="node1" presStyleIdx="0" presStyleCnt="1"/>
      <dgm:spPr/>
    </dgm:pt>
    <dgm:pt modelId="{0E811BFE-DAA9-4668-8B30-2BF168BE4F14}" type="pres">
      <dgm:prSet presAssocID="{EBDE6EC4-A5E3-4177-92C8-A406C56B71A1}" presName="childShape" presStyleCnt="0"/>
      <dgm:spPr/>
    </dgm:pt>
    <dgm:pt modelId="{29B14DB8-7C6A-4A25-977F-304AE0E754DE}" type="pres">
      <dgm:prSet presAssocID="{A658F1AA-DFA1-42B3-AC87-427D63C311E2}" presName="Name13" presStyleLbl="parChTrans1D2" presStyleIdx="0" presStyleCnt="3"/>
      <dgm:spPr/>
    </dgm:pt>
    <dgm:pt modelId="{DD2E2823-EB3C-443B-84EA-22A2E9881AB9}" type="pres">
      <dgm:prSet presAssocID="{601BCEAF-893A-4DAA-93DD-B9AA5354FD2A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4B0FDD-AC92-49FF-9AE8-784806606DAC}" type="pres">
      <dgm:prSet presAssocID="{46C53B6E-95AB-4E09-98FB-3207823B6C9B}" presName="Name13" presStyleLbl="parChTrans1D2" presStyleIdx="1" presStyleCnt="3"/>
      <dgm:spPr/>
    </dgm:pt>
    <dgm:pt modelId="{2A3ED782-122D-4382-93FD-A4B8AB18637A}" type="pres">
      <dgm:prSet presAssocID="{00CE2817-B13A-42F3-BA35-2803797F3177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47A787-BE22-4146-B65C-A1FA29892B5D}" type="pres">
      <dgm:prSet presAssocID="{52F0976C-2EAC-41F8-990E-ECC5AD47D261}" presName="Name13" presStyleLbl="parChTrans1D2" presStyleIdx="2" presStyleCnt="3"/>
      <dgm:spPr/>
    </dgm:pt>
    <dgm:pt modelId="{E002E0DF-3EED-473D-ADC4-38759DE3A004}" type="pres">
      <dgm:prSet presAssocID="{8C206F0F-3042-44DF-8383-BB17DF454322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9CCED3A-24CA-4AD0-814B-D8A568E044A6}" srcId="{EBDE6EC4-A5E3-4177-92C8-A406C56B71A1}" destId="{8C206F0F-3042-44DF-8383-BB17DF454322}" srcOrd="2" destOrd="0" parTransId="{52F0976C-2EAC-41F8-990E-ECC5AD47D261}" sibTransId="{835FA615-C796-4C9D-8A3D-DA839499ED42}"/>
    <dgm:cxn modelId="{EA77B691-DF7B-4219-B9DC-2E840EC07226}" type="presOf" srcId="{EBDE6EC4-A5E3-4177-92C8-A406C56B71A1}" destId="{263A917A-B2CF-4758-B4D1-098A9CE57A04}" srcOrd="0" destOrd="0" presId="urn:microsoft.com/office/officeart/2005/8/layout/hierarchy3"/>
    <dgm:cxn modelId="{1E3FD925-3B11-4FFF-BC76-0FC919D7495A}" type="presOf" srcId="{601BCEAF-893A-4DAA-93DD-B9AA5354FD2A}" destId="{DD2E2823-EB3C-443B-84EA-22A2E9881AB9}" srcOrd="0" destOrd="0" presId="urn:microsoft.com/office/officeart/2005/8/layout/hierarchy3"/>
    <dgm:cxn modelId="{321C8220-2A73-4548-8FC5-D4D92561B8A3}" type="presOf" srcId="{A658F1AA-DFA1-42B3-AC87-427D63C311E2}" destId="{29B14DB8-7C6A-4A25-977F-304AE0E754DE}" srcOrd="0" destOrd="0" presId="urn:microsoft.com/office/officeart/2005/8/layout/hierarchy3"/>
    <dgm:cxn modelId="{A1B9D520-E889-48A6-9F0D-DF14A5C1E71B}" type="presOf" srcId="{46C53B6E-95AB-4E09-98FB-3207823B6C9B}" destId="{DE4B0FDD-AC92-49FF-9AE8-784806606DAC}" srcOrd="0" destOrd="0" presId="urn:microsoft.com/office/officeart/2005/8/layout/hierarchy3"/>
    <dgm:cxn modelId="{E4CF52B2-8E82-4026-8D09-C607624F4978}" srcId="{EBDE6EC4-A5E3-4177-92C8-A406C56B71A1}" destId="{601BCEAF-893A-4DAA-93DD-B9AA5354FD2A}" srcOrd="0" destOrd="0" parTransId="{A658F1AA-DFA1-42B3-AC87-427D63C311E2}" sibTransId="{A6DC0284-4F83-432A-8138-F3DC8C6BBF19}"/>
    <dgm:cxn modelId="{DEA99895-E000-47AE-AF33-13FFD6E16CCC}" type="presOf" srcId="{8C206F0F-3042-44DF-8383-BB17DF454322}" destId="{E002E0DF-3EED-473D-ADC4-38759DE3A004}" srcOrd="0" destOrd="0" presId="urn:microsoft.com/office/officeart/2005/8/layout/hierarchy3"/>
    <dgm:cxn modelId="{6B6C0ADC-6F0D-4FF5-BD76-3E169806FBEC}" type="presOf" srcId="{52F0976C-2EAC-41F8-990E-ECC5AD47D261}" destId="{CC47A787-BE22-4146-B65C-A1FA29892B5D}" srcOrd="0" destOrd="0" presId="urn:microsoft.com/office/officeart/2005/8/layout/hierarchy3"/>
    <dgm:cxn modelId="{4F4EF91D-0E17-4270-AB53-EA2956428E2F}" type="presOf" srcId="{399E4FA2-13C5-4775-A400-EA4056F6BCC6}" destId="{3F9B854F-755D-4F5D-AD7B-0AAECCBEAE03}" srcOrd="0" destOrd="0" presId="urn:microsoft.com/office/officeart/2005/8/layout/hierarchy3"/>
    <dgm:cxn modelId="{4FD24B45-8246-4C4E-B3E7-1DCDF47F6D5B}" type="presOf" srcId="{EBDE6EC4-A5E3-4177-92C8-A406C56B71A1}" destId="{84263C7C-7A15-4573-995B-6A737850F6C5}" srcOrd="1" destOrd="0" presId="urn:microsoft.com/office/officeart/2005/8/layout/hierarchy3"/>
    <dgm:cxn modelId="{F9A56CD5-3952-4A6A-BBEE-A9C0389CFB30}" srcId="{399E4FA2-13C5-4775-A400-EA4056F6BCC6}" destId="{EBDE6EC4-A5E3-4177-92C8-A406C56B71A1}" srcOrd="0" destOrd="0" parTransId="{9E542D90-B657-4C85-A9D2-114FA28B76D2}" sibTransId="{DE18DEBC-931D-47DD-B4F0-CD22E8963E36}"/>
    <dgm:cxn modelId="{55D2141E-773E-4AF3-AC14-80FF971B315B}" srcId="{EBDE6EC4-A5E3-4177-92C8-A406C56B71A1}" destId="{00CE2817-B13A-42F3-BA35-2803797F3177}" srcOrd="1" destOrd="0" parTransId="{46C53B6E-95AB-4E09-98FB-3207823B6C9B}" sibTransId="{405D88A9-BF12-4F3E-8D1B-2AACB388FE97}"/>
    <dgm:cxn modelId="{C73DCED0-2CC3-4614-B8AF-F260353D2C25}" type="presOf" srcId="{00CE2817-B13A-42F3-BA35-2803797F3177}" destId="{2A3ED782-122D-4382-93FD-A4B8AB18637A}" srcOrd="0" destOrd="0" presId="urn:microsoft.com/office/officeart/2005/8/layout/hierarchy3"/>
    <dgm:cxn modelId="{AD32BEB7-32FD-4B3B-8B25-204F9E434FE2}" type="presParOf" srcId="{3F9B854F-755D-4F5D-AD7B-0AAECCBEAE03}" destId="{43DD1725-CCE3-466C-B38D-289A27818960}" srcOrd="0" destOrd="0" presId="urn:microsoft.com/office/officeart/2005/8/layout/hierarchy3"/>
    <dgm:cxn modelId="{D873BAE8-BBEB-4561-BFC5-FF1FD3C40786}" type="presParOf" srcId="{43DD1725-CCE3-466C-B38D-289A27818960}" destId="{FC36890A-0CA3-45E7-9BDD-B21515BDE376}" srcOrd="0" destOrd="0" presId="urn:microsoft.com/office/officeart/2005/8/layout/hierarchy3"/>
    <dgm:cxn modelId="{A009C915-4CBF-4C7D-802F-5CC664635538}" type="presParOf" srcId="{FC36890A-0CA3-45E7-9BDD-B21515BDE376}" destId="{263A917A-B2CF-4758-B4D1-098A9CE57A04}" srcOrd="0" destOrd="0" presId="urn:microsoft.com/office/officeart/2005/8/layout/hierarchy3"/>
    <dgm:cxn modelId="{944EC575-085C-4893-B961-06DC535DB60A}" type="presParOf" srcId="{FC36890A-0CA3-45E7-9BDD-B21515BDE376}" destId="{84263C7C-7A15-4573-995B-6A737850F6C5}" srcOrd="1" destOrd="0" presId="urn:microsoft.com/office/officeart/2005/8/layout/hierarchy3"/>
    <dgm:cxn modelId="{69CA01B3-944F-41A5-9A5A-A26A80544B07}" type="presParOf" srcId="{43DD1725-CCE3-466C-B38D-289A27818960}" destId="{0E811BFE-DAA9-4668-8B30-2BF168BE4F14}" srcOrd="1" destOrd="0" presId="urn:microsoft.com/office/officeart/2005/8/layout/hierarchy3"/>
    <dgm:cxn modelId="{9E015A34-AB01-4AF8-B6DF-B6A2C32FAD24}" type="presParOf" srcId="{0E811BFE-DAA9-4668-8B30-2BF168BE4F14}" destId="{29B14DB8-7C6A-4A25-977F-304AE0E754DE}" srcOrd="0" destOrd="0" presId="urn:microsoft.com/office/officeart/2005/8/layout/hierarchy3"/>
    <dgm:cxn modelId="{929327F2-8D16-45C7-A6A0-E664C16EBFFC}" type="presParOf" srcId="{0E811BFE-DAA9-4668-8B30-2BF168BE4F14}" destId="{DD2E2823-EB3C-443B-84EA-22A2E9881AB9}" srcOrd="1" destOrd="0" presId="urn:microsoft.com/office/officeart/2005/8/layout/hierarchy3"/>
    <dgm:cxn modelId="{CC044073-BC48-40FB-A4B0-16F3FAE14D4C}" type="presParOf" srcId="{0E811BFE-DAA9-4668-8B30-2BF168BE4F14}" destId="{DE4B0FDD-AC92-49FF-9AE8-784806606DAC}" srcOrd="2" destOrd="0" presId="urn:microsoft.com/office/officeart/2005/8/layout/hierarchy3"/>
    <dgm:cxn modelId="{7A33799C-A5CF-4F6A-9229-7E5A0DFD60A5}" type="presParOf" srcId="{0E811BFE-DAA9-4668-8B30-2BF168BE4F14}" destId="{2A3ED782-122D-4382-93FD-A4B8AB18637A}" srcOrd="3" destOrd="0" presId="urn:microsoft.com/office/officeart/2005/8/layout/hierarchy3"/>
    <dgm:cxn modelId="{64438E4D-15B1-473F-A629-0F257145BDFB}" type="presParOf" srcId="{0E811BFE-DAA9-4668-8B30-2BF168BE4F14}" destId="{CC47A787-BE22-4146-B65C-A1FA29892B5D}" srcOrd="4" destOrd="0" presId="urn:microsoft.com/office/officeart/2005/8/layout/hierarchy3"/>
    <dgm:cxn modelId="{ED5B0F47-E185-46C4-A548-856ADEC5C2D0}" type="presParOf" srcId="{0E811BFE-DAA9-4668-8B30-2BF168BE4F14}" destId="{E002E0DF-3EED-473D-ADC4-38759DE3A004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98129C-7E53-4F7A-AEB1-0DB69B057B9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0918D5B-E80A-4295-9C7E-C5E325188BF9}">
      <dgm:prSet phldrT="[Текст]"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У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наступному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рядку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напишіть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цифру 1,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поряд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намалюйте 1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похилу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паличку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endParaRPr lang="ru-RU" dirty="0"/>
        </a:p>
      </dgm:t>
    </dgm:pt>
    <dgm:pt modelId="{7357C44A-B157-49D0-83A7-502033882EB2}" type="parTrans" cxnId="{F3DD65A2-D4DB-4BAD-B709-BBCDFBE1D07A}">
      <dgm:prSet/>
      <dgm:spPr/>
      <dgm:t>
        <a:bodyPr/>
        <a:lstStyle/>
        <a:p>
          <a:endParaRPr lang="ru-RU"/>
        </a:p>
      </dgm:t>
    </dgm:pt>
    <dgm:pt modelId="{AECFB656-EFC3-4D17-85E2-68B4024491C0}" type="sibTrans" cxnId="{F3DD65A2-D4DB-4BAD-B709-BBCDFBE1D07A}">
      <dgm:prSet/>
      <dgm:spPr/>
      <dgm:t>
        <a:bodyPr/>
        <a:lstStyle/>
        <a:p>
          <a:endParaRPr lang="ru-RU"/>
        </a:p>
      </dgm:t>
    </dgm:pt>
    <dgm:pt modelId="{F6C9986E-E719-456A-A29A-C2F5071E6CC1}">
      <dgm:prSet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через 3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клітинки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напишіть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цифру 2 і намалюйте 2 кружечки, </a:t>
          </a:r>
          <a:endParaRPr lang="ru-RU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56D57D-AADD-40E5-AFB2-4FAE41FEB439}" type="parTrans" cxnId="{CA9749FA-2AA0-4F89-B4A8-D0594F2B08B3}">
      <dgm:prSet/>
      <dgm:spPr/>
      <dgm:t>
        <a:bodyPr/>
        <a:lstStyle/>
        <a:p>
          <a:endParaRPr lang="ru-RU"/>
        </a:p>
      </dgm:t>
    </dgm:pt>
    <dgm:pt modelId="{CB1426A0-3404-4619-A282-CF0DB7CDD2C4}" type="sibTrans" cxnId="{CA9749FA-2AA0-4F89-B4A8-D0594F2B08B3}">
      <dgm:prSet/>
      <dgm:spPr/>
      <dgm:t>
        <a:bodyPr/>
        <a:lstStyle/>
        <a:p>
          <a:endParaRPr lang="ru-RU"/>
        </a:p>
      </dgm:t>
    </dgm:pt>
    <dgm:pt modelId="{AE93BB08-E772-4C4B-8CB7-B8AC0BCD756D}">
      <dgm:prSet/>
      <dgm:spPr/>
      <dgm:t>
        <a:bodyPr/>
        <a:lstStyle/>
        <a:p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далі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через 3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клітинки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напишіть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цифру 3, а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поряд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намалюйте 3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трикутники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7A460E-22CC-49AF-89E6-E21D8D80B3F4}" type="parTrans" cxnId="{FD4AA913-F22E-44DF-A557-6A27C5BD7389}">
      <dgm:prSet/>
      <dgm:spPr/>
      <dgm:t>
        <a:bodyPr/>
        <a:lstStyle/>
        <a:p>
          <a:endParaRPr lang="ru-RU"/>
        </a:p>
      </dgm:t>
    </dgm:pt>
    <dgm:pt modelId="{3DF645A5-09BC-4A04-8BD4-CDA437ED610A}" type="sibTrans" cxnId="{FD4AA913-F22E-44DF-A557-6A27C5BD7389}">
      <dgm:prSet/>
      <dgm:spPr/>
      <dgm:t>
        <a:bodyPr/>
        <a:lstStyle/>
        <a:p>
          <a:endParaRPr lang="ru-RU"/>
        </a:p>
      </dgm:t>
    </dgm:pt>
    <dgm:pt modelId="{D35D01BF-1ADD-4B62-AEF8-F13758381EFE}" type="pres">
      <dgm:prSet presAssocID="{C198129C-7E53-4F7A-AEB1-0DB69B057B95}" presName="Name0" presStyleCnt="0">
        <dgm:presLayoutVars>
          <dgm:dir/>
          <dgm:resizeHandles val="exact"/>
        </dgm:presLayoutVars>
      </dgm:prSet>
      <dgm:spPr/>
    </dgm:pt>
    <dgm:pt modelId="{386B44F0-4D14-4ACA-9887-6A2DE8A49636}" type="pres">
      <dgm:prSet presAssocID="{80918D5B-E80A-4295-9C7E-C5E325188BF9}" presName="composite" presStyleCnt="0"/>
      <dgm:spPr/>
    </dgm:pt>
    <dgm:pt modelId="{5A3E411B-2C40-4064-B596-0A20421B410F}" type="pres">
      <dgm:prSet presAssocID="{80918D5B-E80A-4295-9C7E-C5E325188BF9}" presName="rect1" presStyleLbl="trAlignAcc1" presStyleIdx="0" presStyleCnt="3" custScaleX="1372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2F1AE3-74B2-4FF1-A261-9C167AD35CCC}" type="pres">
      <dgm:prSet presAssocID="{80918D5B-E80A-4295-9C7E-C5E325188BF9}" presName="rect2" presStyleLbl="fgImgPlace1" presStyleIdx="0" presStyleCnt="3" custScaleX="140829" custLinFactX="-7604" custLinFactNeighborX="-100000" custLinFactNeighborY="405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2D624B5-C11F-4829-B3C8-07805AA78228}" type="pres">
      <dgm:prSet presAssocID="{AECFB656-EFC3-4D17-85E2-68B4024491C0}" presName="sibTrans" presStyleCnt="0"/>
      <dgm:spPr/>
    </dgm:pt>
    <dgm:pt modelId="{2F62E41E-833C-44F1-9C31-2FA36ED8EA28}" type="pres">
      <dgm:prSet presAssocID="{F6C9986E-E719-456A-A29A-C2F5071E6CC1}" presName="composite" presStyleCnt="0"/>
      <dgm:spPr/>
    </dgm:pt>
    <dgm:pt modelId="{53F1E4BA-039A-4F57-9B97-83CDC1FCF377}" type="pres">
      <dgm:prSet presAssocID="{F6C9986E-E719-456A-A29A-C2F5071E6CC1}" presName="rect1" presStyleLbl="trAlignAcc1" presStyleIdx="1" presStyleCnt="3" custScaleX="137213">
        <dgm:presLayoutVars>
          <dgm:bulletEnabled val="1"/>
        </dgm:presLayoutVars>
      </dgm:prSet>
      <dgm:spPr/>
    </dgm:pt>
    <dgm:pt modelId="{E751D4C2-DD57-4EF3-BD33-638FAADC6D3B}" type="pres">
      <dgm:prSet presAssocID="{F6C9986E-E719-456A-A29A-C2F5071E6CC1}" presName="rect2" presStyleLbl="fgImgPlace1" presStyleIdx="1" presStyleCnt="3" custScaleX="140829" custLinFactX="-7604" custLinFactNeighborX="-100000" custLinFactNeighborY="405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A9F6A60-D754-4526-A7C8-6CFCA1F6B3FB}" type="pres">
      <dgm:prSet presAssocID="{CB1426A0-3404-4619-A282-CF0DB7CDD2C4}" presName="sibTrans" presStyleCnt="0"/>
      <dgm:spPr/>
    </dgm:pt>
    <dgm:pt modelId="{9F50C152-F3EB-40EB-AF3D-53E5041DB096}" type="pres">
      <dgm:prSet presAssocID="{AE93BB08-E772-4C4B-8CB7-B8AC0BCD756D}" presName="composite" presStyleCnt="0"/>
      <dgm:spPr/>
    </dgm:pt>
    <dgm:pt modelId="{254884B5-0C0D-4CDF-B6E0-861924D9E5F9}" type="pres">
      <dgm:prSet presAssocID="{AE93BB08-E772-4C4B-8CB7-B8AC0BCD756D}" presName="rect1" presStyleLbl="trAlignAcc1" presStyleIdx="2" presStyleCnt="3" custScaleX="137213">
        <dgm:presLayoutVars>
          <dgm:bulletEnabled val="1"/>
        </dgm:presLayoutVars>
      </dgm:prSet>
      <dgm:spPr/>
    </dgm:pt>
    <dgm:pt modelId="{F9F537C2-6607-409D-ABE7-B258E77FF5C3}" type="pres">
      <dgm:prSet presAssocID="{AE93BB08-E772-4C4B-8CB7-B8AC0BCD756D}" presName="rect2" presStyleLbl="fgImgPlace1" presStyleIdx="2" presStyleCnt="3" custScaleX="140829" custLinFactX="-7604" custLinFactNeighborX="-100000" custLinFactNeighborY="405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6F063BE0-772E-4B3F-8A34-D9AC8CF2FFF0}" type="presOf" srcId="{AE93BB08-E772-4C4B-8CB7-B8AC0BCD756D}" destId="{254884B5-0C0D-4CDF-B6E0-861924D9E5F9}" srcOrd="0" destOrd="0" presId="urn:microsoft.com/office/officeart/2008/layout/PictureStrips"/>
    <dgm:cxn modelId="{414BA0C7-6318-481D-8D4D-08BED9C01900}" type="presOf" srcId="{80918D5B-E80A-4295-9C7E-C5E325188BF9}" destId="{5A3E411B-2C40-4064-B596-0A20421B410F}" srcOrd="0" destOrd="0" presId="urn:microsoft.com/office/officeart/2008/layout/PictureStrips"/>
    <dgm:cxn modelId="{CA9749FA-2AA0-4F89-B4A8-D0594F2B08B3}" srcId="{C198129C-7E53-4F7A-AEB1-0DB69B057B95}" destId="{F6C9986E-E719-456A-A29A-C2F5071E6CC1}" srcOrd="1" destOrd="0" parTransId="{0F56D57D-AADD-40E5-AFB2-4FAE41FEB439}" sibTransId="{CB1426A0-3404-4619-A282-CF0DB7CDD2C4}"/>
    <dgm:cxn modelId="{C081E122-5E1F-4560-A6AF-24E46FA6FF96}" type="presOf" srcId="{F6C9986E-E719-456A-A29A-C2F5071E6CC1}" destId="{53F1E4BA-039A-4F57-9B97-83CDC1FCF377}" srcOrd="0" destOrd="0" presId="urn:microsoft.com/office/officeart/2008/layout/PictureStrips"/>
    <dgm:cxn modelId="{FD4AA913-F22E-44DF-A557-6A27C5BD7389}" srcId="{C198129C-7E53-4F7A-AEB1-0DB69B057B95}" destId="{AE93BB08-E772-4C4B-8CB7-B8AC0BCD756D}" srcOrd="2" destOrd="0" parTransId="{A87A460E-22CC-49AF-89E6-E21D8D80B3F4}" sibTransId="{3DF645A5-09BC-4A04-8BD4-CDA437ED610A}"/>
    <dgm:cxn modelId="{991CC918-DCE8-4320-A685-0346A3E4E22C}" type="presOf" srcId="{C198129C-7E53-4F7A-AEB1-0DB69B057B95}" destId="{D35D01BF-1ADD-4B62-AEF8-F13758381EFE}" srcOrd="0" destOrd="0" presId="urn:microsoft.com/office/officeart/2008/layout/PictureStrips"/>
    <dgm:cxn modelId="{F3DD65A2-D4DB-4BAD-B709-BBCDFBE1D07A}" srcId="{C198129C-7E53-4F7A-AEB1-0DB69B057B95}" destId="{80918D5B-E80A-4295-9C7E-C5E325188BF9}" srcOrd="0" destOrd="0" parTransId="{7357C44A-B157-49D0-83A7-502033882EB2}" sibTransId="{AECFB656-EFC3-4D17-85E2-68B4024491C0}"/>
    <dgm:cxn modelId="{FB63A6DE-9F5D-4576-8D2A-0DCE5CB57EFA}" type="presParOf" srcId="{D35D01BF-1ADD-4B62-AEF8-F13758381EFE}" destId="{386B44F0-4D14-4ACA-9887-6A2DE8A49636}" srcOrd="0" destOrd="0" presId="urn:microsoft.com/office/officeart/2008/layout/PictureStrips"/>
    <dgm:cxn modelId="{A498CB8B-A32E-4A7B-920C-B08250DA8F40}" type="presParOf" srcId="{386B44F0-4D14-4ACA-9887-6A2DE8A49636}" destId="{5A3E411B-2C40-4064-B596-0A20421B410F}" srcOrd="0" destOrd="0" presId="urn:microsoft.com/office/officeart/2008/layout/PictureStrips"/>
    <dgm:cxn modelId="{8E47B79A-B81A-4904-BDF4-88A5EF33A539}" type="presParOf" srcId="{386B44F0-4D14-4ACA-9887-6A2DE8A49636}" destId="{EE2F1AE3-74B2-4FF1-A261-9C167AD35CCC}" srcOrd="1" destOrd="0" presId="urn:microsoft.com/office/officeart/2008/layout/PictureStrips"/>
    <dgm:cxn modelId="{1AEDB7C8-E8FD-418C-8321-4BD15516AF9D}" type="presParOf" srcId="{D35D01BF-1ADD-4B62-AEF8-F13758381EFE}" destId="{C2D624B5-C11F-4829-B3C8-07805AA78228}" srcOrd="1" destOrd="0" presId="urn:microsoft.com/office/officeart/2008/layout/PictureStrips"/>
    <dgm:cxn modelId="{34A7A27D-9CBF-422B-BA01-302094A0301F}" type="presParOf" srcId="{D35D01BF-1ADD-4B62-AEF8-F13758381EFE}" destId="{2F62E41E-833C-44F1-9C31-2FA36ED8EA28}" srcOrd="2" destOrd="0" presId="urn:microsoft.com/office/officeart/2008/layout/PictureStrips"/>
    <dgm:cxn modelId="{142EFE7E-98F4-4C92-A2C0-38574F34EAEA}" type="presParOf" srcId="{2F62E41E-833C-44F1-9C31-2FA36ED8EA28}" destId="{53F1E4BA-039A-4F57-9B97-83CDC1FCF377}" srcOrd="0" destOrd="0" presId="urn:microsoft.com/office/officeart/2008/layout/PictureStrips"/>
    <dgm:cxn modelId="{BB205776-B83C-4AC0-BF12-A12266DB2F2F}" type="presParOf" srcId="{2F62E41E-833C-44F1-9C31-2FA36ED8EA28}" destId="{E751D4C2-DD57-4EF3-BD33-638FAADC6D3B}" srcOrd="1" destOrd="0" presId="urn:microsoft.com/office/officeart/2008/layout/PictureStrips"/>
    <dgm:cxn modelId="{D6F810DF-0886-4B01-A43F-12A5A8A9FBFF}" type="presParOf" srcId="{D35D01BF-1ADD-4B62-AEF8-F13758381EFE}" destId="{8A9F6A60-D754-4526-A7C8-6CFCA1F6B3FB}" srcOrd="3" destOrd="0" presId="urn:microsoft.com/office/officeart/2008/layout/PictureStrips"/>
    <dgm:cxn modelId="{B174D4A0-A8D7-4FC5-BD05-57CFD6EDF059}" type="presParOf" srcId="{D35D01BF-1ADD-4B62-AEF8-F13758381EFE}" destId="{9F50C152-F3EB-40EB-AF3D-53E5041DB096}" srcOrd="4" destOrd="0" presId="urn:microsoft.com/office/officeart/2008/layout/PictureStrips"/>
    <dgm:cxn modelId="{A8028BE2-C274-4B0E-81A7-37E1E48FA0CC}" type="presParOf" srcId="{9F50C152-F3EB-40EB-AF3D-53E5041DB096}" destId="{254884B5-0C0D-4CDF-B6E0-861924D9E5F9}" srcOrd="0" destOrd="0" presId="urn:microsoft.com/office/officeart/2008/layout/PictureStrips"/>
    <dgm:cxn modelId="{D02CDFA9-78FE-4F66-9222-7E008674A90D}" type="presParOf" srcId="{9F50C152-F3EB-40EB-AF3D-53E5041DB096}" destId="{F9F537C2-6607-409D-ABE7-B258E77FF5C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F63B0B-3051-403C-B529-7BF8F9F6969E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01DA876-7745-4D1E-9055-DEBCEF472EB8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endParaRPr lang="ru-RU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B41240-41A9-4287-9642-D7896EC35C6A}" type="parTrans" cxnId="{003640A6-35EA-408A-AB27-CBB609D7BA4B}">
      <dgm:prSet/>
      <dgm:spPr/>
      <dgm:t>
        <a:bodyPr/>
        <a:lstStyle/>
        <a:p>
          <a:endParaRPr lang="ru-RU"/>
        </a:p>
      </dgm:t>
    </dgm:pt>
    <dgm:pt modelId="{D1175A50-5F3A-4206-B713-F14162568E9B}" type="sibTrans" cxnId="{003640A6-35EA-408A-AB27-CBB609D7BA4B}">
      <dgm:prSet/>
      <dgm:spPr/>
      <dgm:t>
        <a:bodyPr/>
        <a:lstStyle/>
        <a:p>
          <a:endParaRPr lang="ru-RU"/>
        </a:p>
      </dgm:t>
    </dgm:pt>
    <dgm:pt modelId="{777065BB-3EA8-4080-8169-ECC171EF106D}">
      <dgm:prSet phldrT="[Текст]"/>
      <dgm:spPr/>
      <dgm:t>
        <a:bodyPr/>
        <a:lstStyle/>
        <a:p>
          <a:r>
            <a:rPr lang="uk-UA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  <a:endParaRPr lang="ru-RU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2DE54F-291A-4179-8AC5-892FC7E096B0}" type="parTrans" cxnId="{40C254BC-AC7A-4A1C-A28E-081236438B6C}">
      <dgm:prSet/>
      <dgm:spPr/>
      <dgm:t>
        <a:bodyPr/>
        <a:lstStyle/>
        <a:p>
          <a:endParaRPr lang="ru-RU"/>
        </a:p>
      </dgm:t>
    </dgm:pt>
    <dgm:pt modelId="{D2CE0D4E-C0A9-477E-8CA0-1297C6C47BAB}" type="sibTrans" cxnId="{40C254BC-AC7A-4A1C-A28E-081236438B6C}">
      <dgm:prSet/>
      <dgm:spPr/>
      <dgm:t>
        <a:bodyPr/>
        <a:lstStyle/>
        <a:p>
          <a:endParaRPr lang="ru-RU"/>
        </a:p>
      </dgm:t>
    </dgm:pt>
    <dgm:pt modelId="{D9DBEE83-CFBE-4E5A-AB08-E16A64AFEC44}">
      <dgm:prSet phldrT="[Текст]"/>
      <dgm:spPr/>
      <dgm:t>
        <a:bodyPr/>
        <a:lstStyle/>
        <a:p>
          <a:r>
            <a:rPr lang="uk-UA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</a:t>
          </a:r>
          <a:endParaRPr lang="ru-RU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27FF71-6923-4B3D-A62B-1A6B9C432C74}" type="parTrans" cxnId="{92CEB3B9-1742-4362-A1BB-A0AF5629E426}">
      <dgm:prSet/>
      <dgm:spPr/>
      <dgm:t>
        <a:bodyPr/>
        <a:lstStyle/>
        <a:p>
          <a:endParaRPr lang="ru-RU"/>
        </a:p>
      </dgm:t>
    </dgm:pt>
    <dgm:pt modelId="{D1EA935F-9340-4500-A372-2DC12440006E}" type="sibTrans" cxnId="{92CEB3B9-1742-4362-A1BB-A0AF5629E426}">
      <dgm:prSet/>
      <dgm:spPr/>
      <dgm:t>
        <a:bodyPr/>
        <a:lstStyle/>
        <a:p>
          <a:endParaRPr lang="ru-RU"/>
        </a:p>
      </dgm:t>
    </dgm:pt>
    <dgm:pt modelId="{9A796712-6D1B-4A9A-926C-34E3AA9A9F3D}" type="pres">
      <dgm:prSet presAssocID="{9EF63B0B-3051-403C-B529-7BF8F9F6969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505EDF3-0D54-4130-97A5-C8B390EB6A9C}" type="pres">
      <dgm:prSet presAssocID="{301DA876-7745-4D1E-9055-DEBCEF472EB8}" presName="hierRoot1" presStyleCnt="0"/>
      <dgm:spPr/>
    </dgm:pt>
    <dgm:pt modelId="{9E215C02-A189-41A7-881E-D8C955704128}" type="pres">
      <dgm:prSet presAssocID="{301DA876-7745-4D1E-9055-DEBCEF472EB8}" presName="composite" presStyleCnt="0"/>
      <dgm:spPr/>
    </dgm:pt>
    <dgm:pt modelId="{6DBA125F-B852-45F2-AB97-C45AC0DA71AD}" type="pres">
      <dgm:prSet presAssocID="{301DA876-7745-4D1E-9055-DEBCEF472EB8}" presName="background" presStyleLbl="node0" presStyleIdx="0" presStyleCnt="1"/>
      <dgm:spPr/>
    </dgm:pt>
    <dgm:pt modelId="{E6795D8B-65B4-4617-A0D2-733618174F12}" type="pres">
      <dgm:prSet presAssocID="{301DA876-7745-4D1E-9055-DEBCEF472EB8}" presName="text" presStyleLbl="fgAcc0" presStyleIdx="0" presStyleCnt="1">
        <dgm:presLayoutVars>
          <dgm:chPref val="3"/>
        </dgm:presLayoutVars>
      </dgm:prSet>
      <dgm:spPr/>
    </dgm:pt>
    <dgm:pt modelId="{C17D8305-AAF8-4F1F-96F9-2F44DB9F268C}" type="pres">
      <dgm:prSet presAssocID="{301DA876-7745-4D1E-9055-DEBCEF472EB8}" presName="hierChild2" presStyleCnt="0"/>
      <dgm:spPr/>
    </dgm:pt>
    <dgm:pt modelId="{BF4AC157-A0CB-4621-82D3-0C480FADFC21}" type="pres">
      <dgm:prSet presAssocID="{D22DE54F-291A-4179-8AC5-892FC7E096B0}" presName="Name10" presStyleLbl="parChTrans1D2" presStyleIdx="0" presStyleCnt="2"/>
      <dgm:spPr/>
    </dgm:pt>
    <dgm:pt modelId="{2B42EB53-2C61-4437-8670-F7C109633F74}" type="pres">
      <dgm:prSet presAssocID="{777065BB-3EA8-4080-8169-ECC171EF106D}" presName="hierRoot2" presStyleCnt="0"/>
      <dgm:spPr/>
    </dgm:pt>
    <dgm:pt modelId="{FA8B6619-77BC-4D3C-A05C-01B7B2147BDF}" type="pres">
      <dgm:prSet presAssocID="{777065BB-3EA8-4080-8169-ECC171EF106D}" presName="composite2" presStyleCnt="0"/>
      <dgm:spPr/>
    </dgm:pt>
    <dgm:pt modelId="{EAB93034-4234-43B4-B35C-6935164442B0}" type="pres">
      <dgm:prSet presAssocID="{777065BB-3EA8-4080-8169-ECC171EF106D}" presName="background2" presStyleLbl="node2" presStyleIdx="0" presStyleCnt="2"/>
      <dgm:spPr/>
    </dgm:pt>
    <dgm:pt modelId="{1577392E-BA78-4B48-A212-F996DADE7B9F}" type="pres">
      <dgm:prSet presAssocID="{777065BB-3EA8-4080-8169-ECC171EF106D}" presName="text2" presStyleLbl="fgAcc2" presStyleIdx="0" presStyleCnt="2">
        <dgm:presLayoutVars>
          <dgm:chPref val="3"/>
        </dgm:presLayoutVars>
      </dgm:prSet>
      <dgm:spPr/>
    </dgm:pt>
    <dgm:pt modelId="{B5DE099C-77A0-4CE1-9D38-0E83D3F76F67}" type="pres">
      <dgm:prSet presAssocID="{777065BB-3EA8-4080-8169-ECC171EF106D}" presName="hierChild3" presStyleCnt="0"/>
      <dgm:spPr/>
    </dgm:pt>
    <dgm:pt modelId="{89CFE169-E3E4-45BA-AAB7-C71BE008D0AE}" type="pres">
      <dgm:prSet presAssocID="{6127FF71-6923-4B3D-A62B-1A6B9C432C74}" presName="Name10" presStyleLbl="parChTrans1D2" presStyleIdx="1" presStyleCnt="2"/>
      <dgm:spPr/>
    </dgm:pt>
    <dgm:pt modelId="{3A8F2786-CB98-483B-AE69-089970B11786}" type="pres">
      <dgm:prSet presAssocID="{D9DBEE83-CFBE-4E5A-AB08-E16A64AFEC44}" presName="hierRoot2" presStyleCnt="0"/>
      <dgm:spPr/>
    </dgm:pt>
    <dgm:pt modelId="{F2B37B6F-308F-4C5B-A3C6-3206DD9D23E7}" type="pres">
      <dgm:prSet presAssocID="{D9DBEE83-CFBE-4E5A-AB08-E16A64AFEC44}" presName="composite2" presStyleCnt="0"/>
      <dgm:spPr/>
    </dgm:pt>
    <dgm:pt modelId="{6A30608E-1F66-434F-87AB-7519570AFAD0}" type="pres">
      <dgm:prSet presAssocID="{D9DBEE83-CFBE-4E5A-AB08-E16A64AFEC44}" presName="background2" presStyleLbl="node2" presStyleIdx="1" presStyleCnt="2"/>
      <dgm:spPr/>
    </dgm:pt>
    <dgm:pt modelId="{18859856-94DA-48B8-9359-2AEBA93C4DFA}" type="pres">
      <dgm:prSet presAssocID="{D9DBEE83-CFBE-4E5A-AB08-E16A64AFEC44}" presName="text2" presStyleLbl="fgAcc2" presStyleIdx="1" presStyleCnt="2">
        <dgm:presLayoutVars>
          <dgm:chPref val="3"/>
        </dgm:presLayoutVars>
      </dgm:prSet>
      <dgm:spPr/>
    </dgm:pt>
    <dgm:pt modelId="{3670319B-F9A0-4886-ADB2-B30A6F2AB535}" type="pres">
      <dgm:prSet presAssocID="{D9DBEE83-CFBE-4E5A-AB08-E16A64AFEC44}" presName="hierChild3" presStyleCnt="0"/>
      <dgm:spPr/>
    </dgm:pt>
  </dgm:ptLst>
  <dgm:cxnLst>
    <dgm:cxn modelId="{92CEB3B9-1742-4362-A1BB-A0AF5629E426}" srcId="{301DA876-7745-4D1E-9055-DEBCEF472EB8}" destId="{D9DBEE83-CFBE-4E5A-AB08-E16A64AFEC44}" srcOrd="1" destOrd="0" parTransId="{6127FF71-6923-4B3D-A62B-1A6B9C432C74}" sibTransId="{D1EA935F-9340-4500-A372-2DC12440006E}"/>
    <dgm:cxn modelId="{0B5DF886-0F81-467B-830E-3F67B9305581}" type="presOf" srcId="{777065BB-3EA8-4080-8169-ECC171EF106D}" destId="{1577392E-BA78-4B48-A212-F996DADE7B9F}" srcOrd="0" destOrd="0" presId="urn:microsoft.com/office/officeart/2005/8/layout/hierarchy1"/>
    <dgm:cxn modelId="{C26913B7-DB9A-46F7-93DD-4BBE4228FD08}" type="presOf" srcId="{6127FF71-6923-4B3D-A62B-1A6B9C432C74}" destId="{89CFE169-E3E4-45BA-AAB7-C71BE008D0AE}" srcOrd="0" destOrd="0" presId="urn:microsoft.com/office/officeart/2005/8/layout/hierarchy1"/>
    <dgm:cxn modelId="{45384EF0-0268-493D-A4BA-8BAE7023EAF8}" type="presOf" srcId="{D22DE54F-291A-4179-8AC5-892FC7E096B0}" destId="{BF4AC157-A0CB-4621-82D3-0C480FADFC21}" srcOrd="0" destOrd="0" presId="urn:microsoft.com/office/officeart/2005/8/layout/hierarchy1"/>
    <dgm:cxn modelId="{003640A6-35EA-408A-AB27-CBB609D7BA4B}" srcId="{9EF63B0B-3051-403C-B529-7BF8F9F6969E}" destId="{301DA876-7745-4D1E-9055-DEBCEF472EB8}" srcOrd="0" destOrd="0" parTransId="{1CB41240-41A9-4287-9642-D7896EC35C6A}" sibTransId="{D1175A50-5F3A-4206-B713-F14162568E9B}"/>
    <dgm:cxn modelId="{252BD39A-0000-480E-972F-8D33AD575DD9}" type="presOf" srcId="{D9DBEE83-CFBE-4E5A-AB08-E16A64AFEC44}" destId="{18859856-94DA-48B8-9359-2AEBA93C4DFA}" srcOrd="0" destOrd="0" presId="urn:microsoft.com/office/officeart/2005/8/layout/hierarchy1"/>
    <dgm:cxn modelId="{40C254BC-AC7A-4A1C-A28E-081236438B6C}" srcId="{301DA876-7745-4D1E-9055-DEBCEF472EB8}" destId="{777065BB-3EA8-4080-8169-ECC171EF106D}" srcOrd="0" destOrd="0" parTransId="{D22DE54F-291A-4179-8AC5-892FC7E096B0}" sibTransId="{D2CE0D4E-C0A9-477E-8CA0-1297C6C47BAB}"/>
    <dgm:cxn modelId="{0CD4B6B1-6861-48DD-B2D2-972ABE6E44A1}" type="presOf" srcId="{301DA876-7745-4D1E-9055-DEBCEF472EB8}" destId="{E6795D8B-65B4-4617-A0D2-733618174F12}" srcOrd="0" destOrd="0" presId="urn:microsoft.com/office/officeart/2005/8/layout/hierarchy1"/>
    <dgm:cxn modelId="{4E000BF8-9636-4DCD-B0E4-26B10682BCBA}" type="presOf" srcId="{9EF63B0B-3051-403C-B529-7BF8F9F6969E}" destId="{9A796712-6D1B-4A9A-926C-34E3AA9A9F3D}" srcOrd="0" destOrd="0" presId="urn:microsoft.com/office/officeart/2005/8/layout/hierarchy1"/>
    <dgm:cxn modelId="{1A3FF4B9-041B-4A96-A44C-1531D636DD64}" type="presParOf" srcId="{9A796712-6D1B-4A9A-926C-34E3AA9A9F3D}" destId="{D505EDF3-0D54-4130-97A5-C8B390EB6A9C}" srcOrd="0" destOrd="0" presId="urn:microsoft.com/office/officeart/2005/8/layout/hierarchy1"/>
    <dgm:cxn modelId="{8A13185A-95E4-4E84-B0E1-D629BA6D4072}" type="presParOf" srcId="{D505EDF3-0D54-4130-97A5-C8B390EB6A9C}" destId="{9E215C02-A189-41A7-881E-D8C955704128}" srcOrd="0" destOrd="0" presId="urn:microsoft.com/office/officeart/2005/8/layout/hierarchy1"/>
    <dgm:cxn modelId="{909BD4F2-D6E1-4638-8788-0E5203025B71}" type="presParOf" srcId="{9E215C02-A189-41A7-881E-D8C955704128}" destId="{6DBA125F-B852-45F2-AB97-C45AC0DA71AD}" srcOrd="0" destOrd="0" presId="urn:microsoft.com/office/officeart/2005/8/layout/hierarchy1"/>
    <dgm:cxn modelId="{D76867BE-8D31-45C3-9096-D7ED323B354D}" type="presParOf" srcId="{9E215C02-A189-41A7-881E-D8C955704128}" destId="{E6795D8B-65B4-4617-A0D2-733618174F12}" srcOrd="1" destOrd="0" presId="urn:microsoft.com/office/officeart/2005/8/layout/hierarchy1"/>
    <dgm:cxn modelId="{1CEB5BA6-1C97-4BA9-8197-9B060C907CDB}" type="presParOf" srcId="{D505EDF3-0D54-4130-97A5-C8B390EB6A9C}" destId="{C17D8305-AAF8-4F1F-96F9-2F44DB9F268C}" srcOrd="1" destOrd="0" presId="urn:microsoft.com/office/officeart/2005/8/layout/hierarchy1"/>
    <dgm:cxn modelId="{13EE3E4D-C8A4-41E3-9B3E-A479C33E54EC}" type="presParOf" srcId="{C17D8305-AAF8-4F1F-96F9-2F44DB9F268C}" destId="{BF4AC157-A0CB-4621-82D3-0C480FADFC21}" srcOrd="0" destOrd="0" presId="urn:microsoft.com/office/officeart/2005/8/layout/hierarchy1"/>
    <dgm:cxn modelId="{0B6A7668-84BB-419B-B994-B11C7EC16285}" type="presParOf" srcId="{C17D8305-AAF8-4F1F-96F9-2F44DB9F268C}" destId="{2B42EB53-2C61-4437-8670-F7C109633F74}" srcOrd="1" destOrd="0" presId="urn:microsoft.com/office/officeart/2005/8/layout/hierarchy1"/>
    <dgm:cxn modelId="{40597576-3DB1-4D8D-9191-61407261289C}" type="presParOf" srcId="{2B42EB53-2C61-4437-8670-F7C109633F74}" destId="{FA8B6619-77BC-4D3C-A05C-01B7B2147BDF}" srcOrd="0" destOrd="0" presId="urn:microsoft.com/office/officeart/2005/8/layout/hierarchy1"/>
    <dgm:cxn modelId="{EDC7CFA8-BBB2-41EF-AE87-F9668D14743D}" type="presParOf" srcId="{FA8B6619-77BC-4D3C-A05C-01B7B2147BDF}" destId="{EAB93034-4234-43B4-B35C-6935164442B0}" srcOrd="0" destOrd="0" presId="urn:microsoft.com/office/officeart/2005/8/layout/hierarchy1"/>
    <dgm:cxn modelId="{E4A72D63-0326-4748-8373-9FC89F858FE2}" type="presParOf" srcId="{FA8B6619-77BC-4D3C-A05C-01B7B2147BDF}" destId="{1577392E-BA78-4B48-A212-F996DADE7B9F}" srcOrd="1" destOrd="0" presId="urn:microsoft.com/office/officeart/2005/8/layout/hierarchy1"/>
    <dgm:cxn modelId="{2C2D7E3C-B405-4EC4-AA08-24247DA00D1F}" type="presParOf" srcId="{2B42EB53-2C61-4437-8670-F7C109633F74}" destId="{B5DE099C-77A0-4CE1-9D38-0E83D3F76F67}" srcOrd="1" destOrd="0" presId="urn:microsoft.com/office/officeart/2005/8/layout/hierarchy1"/>
    <dgm:cxn modelId="{360F380A-78C4-4A9D-8982-D1A3DD83E1B9}" type="presParOf" srcId="{C17D8305-AAF8-4F1F-96F9-2F44DB9F268C}" destId="{89CFE169-E3E4-45BA-AAB7-C71BE008D0AE}" srcOrd="2" destOrd="0" presId="urn:microsoft.com/office/officeart/2005/8/layout/hierarchy1"/>
    <dgm:cxn modelId="{119575FF-BD35-4ADA-915A-EA2B3F53B333}" type="presParOf" srcId="{C17D8305-AAF8-4F1F-96F9-2F44DB9F268C}" destId="{3A8F2786-CB98-483B-AE69-089970B11786}" srcOrd="3" destOrd="0" presId="urn:microsoft.com/office/officeart/2005/8/layout/hierarchy1"/>
    <dgm:cxn modelId="{A7575ADD-645B-4F79-87B9-01F929196C1C}" type="presParOf" srcId="{3A8F2786-CB98-483B-AE69-089970B11786}" destId="{F2B37B6F-308F-4C5B-A3C6-3206DD9D23E7}" srcOrd="0" destOrd="0" presId="urn:microsoft.com/office/officeart/2005/8/layout/hierarchy1"/>
    <dgm:cxn modelId="{62491AD6-3C75-4A85-8CB9-3C255A01BECB}" type="presParOf" srcId="{F2B37B6F-308F-4C5B-A3C6-3206DD9D23E7}" destId="{6A30608E-1F66-434F-87AB-7519570AFAD0}" srcOrd="0" destOrd="0" presId="urn:microsoft.com/office/officeart/2005/8/layout/hierarchy1"/>
    <dgm:cxn modelId="{D8E114B1-2E69-45F9-9FEF-F9D213853B30}" type="presParOf" srcId="{F2B37B6F-308F-4C5B-A3C6-3206DD9D23E7}" destId="{18859856-94DA-48B8-9359-2AEBA93C4DFA}" srcOrd="1" destOrd="0" presId="urn:microsoft.com/office/officeart/2005/8/layout/hierarchy1"/>
    <dgm:cxn modelId="{DEE43C6F-3531-4923-8448-2181647338E2}" type="presParOf" srcId="{3A8F2786-CB98-483B-AE69-089970B11786}" destId="{3670319B-F9A0-4886-ADB2-B30A6F2AB5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F63B0B-3051-403C-B529-7BF8F9F6969E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01DA876-7745-4D1E-9055-DEBCEF472EB8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endParaRPr lang="ru-RU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B41240-41A9-4287-9642-D7896EC35C6A}" type="parTrans" cxnId="{003640A6-35EA-408A-AB27-CBB609D7BA4B}">
      <dgm:prSet/>
      <dgm:spPr/>
      <dgm:t>
        <a:bodyPr/>
        <a:lstStyle/>
        <a:p>
          <a:endParaRPr lang="ru-RU"/>
        </a:p>
      </dgm:t>
    </dgm:pt>
    <dgm:pt modelId="{D1175A50-5F3A-4206-B713-F14162568E9B}" type="sibTrans" cxnId="{003640A6-35EA-408A-AB27-CBB609D7BA4B}">
      <dgm:prSet/>
      <dgm:spPr/>
      <dgm:t>
        <a:bodyPr/>
        <a:lstStyle/>
        <a:p>
          <a:endParaRPr lang="ru-RU"/>
        </a:p>
      </dgm:t>
    </dgm:pt>
    <dgm:pt modelId="{777065BB-3EA8-4080-8169-ECC171EF106D}">
      <dgm:prSet phldrT="[Текст]"/>
      <dgm:spPr/>
      <dgm:t>
        <a:bodyPr/>
        <a:lstStyle/>
        <a:p>
          <a:r>
            <a:rPr lang="uk-UA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</a:t>
          </a:r>
          <a:endParaRPr lang="ru-RU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2DE54F-291A-4179-8AC5-892FC7E096B0}" type="parTrans" cxnId="{40C254BC-AC7A-4A1C-A28E-081236438B6C}">
      <dgm:prSet/>
      <dgm:spPr/>
      <dgm:t>
        <a:bodyPr/>
        <a:lstStyle/>
        <a:p>
          <a:endParaRPr lang="ru-RU"/>
        </a:p>
      </dgm:t>
    </dgm:pt>
    <dgm:pt modelId="{D2CE0D4E-C0A9-477E-8CA0-1297C6C47BAB}" type="sibTrans" cxnId="{40C254BC-AC7A-4A1C-A28E-081236438B6C}">
      <dgm:prSet/>
      <dgm:spPr/>
      <dgm:t>
        <a:bodyPr/>
        <a:lstStyle/>
        <a:p>
          <a:endParaRPr lang="ru-RU"/>
        </a:p>
      </dgm:t>
    </dgm:pt>
    <dgm:pt modelId="{D9DBEE83-CFBE-4E5A-AB08-E16A64AFEC44}">
      <dgm:prSet phldrT="[Текст]"/>
      <dgm:spPr/>
      <dgm:t>
        <a:bodyPr/>
        <a:lstStyle/>
        <a:p>
          <a:r>
            <a:rPr lang="uk-UA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endParaRPr lang="ru-RU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27FF71-6923-4B3D-A62B-1A6B9C432C74}" type="parTrans" cxnId="{92CEB3B9-1742-4362-A1BB-A0AF5629E426}">
      <dgm:prSet/>
      <dgm:spPr/>
      <dgm:t>
        <a:bodyPr/>
        <a:lstStyle/>
        <a:p>
          <a:endParaRPr lang="ru-RU"/>
        </a:p>
      </dgm:t>
    </dgm:pt>
    <dgm:pt modelId="{D1EA935F-9340-4500-A372-2DC12440006E}" type="sibTrans" cxnId="{92CEB3B9-1742-4362-A1BB-A0AF5629E426}">
      <dgm:prSet/>
      <dgm:spPr/>
      <dgm:t>
        <a:bodyPr/>
        <a:lstStyle/>
        <a:p>
          <a:endParaRPr lang="ru-RU"/>
        </a:p>
      </dgm:t>
    </dgm:pt>
    <dgm:pt modelId="{9A796712-6D1B-4A9A-926C-34E3AA9A9F3D}" type="pres">
      <dgm:prSet presAssocID="{9EF63B0B-3051-403C-B529-7BF8F9F6969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505EDF3-0D54-4130-97A5-C8B390EB6A9C}" type="pres">
      <dgm:prSet presAssocID="{301DA876-7745-4D1E-9055-DEBCEF472EB8}" presName="hierRoot1" presStyleCnt="0"/>
      <dgm:spPr/>
    </dgm:pt>
    <dgm:pt modelId="{9E215C02-A189-41A7-881E-D8C955704128}" type="pres">
      <dgm:prSet presAssocID="{301DA876-7745-4D1E-9055-DEBCEF472EB8}" presName="composite" presStyleCnt="0"/>
      <dgm:spPr/>
    </dgm:pt>
    <dgm:pt modelId="{6DBA125F-B852-45F2-AB97-C45AC0DA71AD}" type="pres">
      <dgm:prSet presAssocID="{301DA876-7745-4D1E-9055-DEBCEF472EB8}" presName="background" presStyleLbl="node0" presStyleIdx="0" presStyleCnt="1"/>
      <dgm:spPr/>
    </dgm:pt>
    <dgm:pt modelId="{E6795D8B-65B4-4617-A0D2-733618174F12}" type="pres">
      <dgm:prSet presAssocID="{301DA876-7745-4D1E-9055-DEBCEF472EB8}" presName="text" presStyleLbl="fgAcc0" presStyleIdx="0" presStyleCnt="1">
        <dgm:presLayoutVars>
          <dgm:chPref val="3"/>
        </dgm:presLayoutVars>
      </dgm:prSet>
      <dgm:spPr/>
    </dgm:pt>
    <dgm:pt modelId="{C17D8305-AAF8-4F1F-96F9-2F44DB9F268C}" type="pres">
      <dgm:prSet presAssocID="{301DA876-7745-4D1E-9055-DEBCEF472EB8}" presName="hierChild2" presStyleCnt="0"/>
      <dgm:spPr/>
    </dgm:pt>
    <dgm:pt modelId="{BF4AC157-A0CB-4621-82D3-0C480FADFC21}" type="pres">
      <dgm:prSet presAssocID="{D22DE54F-291A-4179-8AC5-892FC7E096B0}" presName="Name10" presStyleLbl="parChTrans1D2" presStyleIdx="0" presStyleCnt="2"/>
      <dgm:spPr/>
    </dgm:pt>
    <dgm:pt modelId="{2B42EB53-2C61-4437-8670-F7C109633F74}" type="pres">
      <dgm:prSet presAssocID="{777065BB-3EA8-4080-8169-ECC171EF106D}" presName="hierRoot2" presStyleCnt="0"/>
      <dgm:spPr/>
    </dgm:pt>
    <dgm:pt modelId="{FA8B6619-77BC-4D3C-A05C-01B7B2147BDF}" type="pres">
      <dgm:prSet presAssocID="{777065BB-3EA8-4080-8169-ECC171EF106D}" presName="composite2" presStyleCnt="0"/>
      <dgm:spPr/>
    </dgm:pt>
    <dgm:pt modelId="{EAB93034-4234-43B4-B35C-6935164442B0}" type="pres">
      <dgm:prSet presAssocID="{777065BB-3EA8-4080-8169-ECC171EF106D}" presName="background2" presStyleLbl="node2" presStyleIdx="0" presStyleCnt="2"/>
      <dgm:spPr/>
    </dgm:pt>
    <dgm:pt modelId="{1577392E-BA78-4B48-A212-F996DADE7B9F}" type="pres">
      <dgm:prSet presAssocID="{777065BB-3EA8-4080-8169-ECC171EF106D}" presName="text2" presStyleLbl="fgAcc2" presStyleIdx="0" presStyleCnt="2">
        <dgm:presLayoutVars>
          <dgm:chPref val="3"/>
        </dgm:presLayoutVars>
      </dgm:prSet>
      <dgm:spPr/>
    </dgm:pt>
    <dgm:pt modelId="{B5DE099C-77A0-4CE1-9D38-0E83D3F76F67}" type="pres">
      <dgm:prSet presAssocID="{777065BB-3EA8-4080-8169-ECC171EF106D}" presName="hierChild3" presStyleCnt="0"/>
      <dgm:spPr/>
    </dgm:pt>
    <dgm:pt modelId="{89CFE169-E3E4-45BA-AAB7-C71BE008D0AE}" type="pres">
      <dgm:prSet presAssocID="{6127FF71-6923-4B3D-A62B-1A6B9C432C74}" presName="Name10" presStyleLbl="parChTrans1D2" presStyleIdx="1" presStyleCnt="2"/>
      <dgm:spPr/>
    </dgm:pt>
    <dgm:pt modelId="{3A8F2786-CB98-483B-AE69-089970B11786}" type="pres">
      <dgm:prSet presAssocID="{D9DBEE83-CFBE-4E5A-AB08-E16A64AFEC44}" presName="hierRoot2" presStyleCnt="0"/>
      <dgm:spPr/>
    </dgm:pt>
    <dgm:pt modelId="{F2B37B6F-308F-4C5B-A3C6-3206DD9D23E7}" type="pres">
      <dgm:prSet presAssocID="{D9DBEE83-CFBE-4E5A-AB08-E16A64AFEC44}" presName="composite2" presStyleCnt="0"/>
      <dgm:spPr/>
    </dgm:pt>
    <dgm:pt modelId="{6A30608E-1F66-434F-87AB-7519570AFAD0}" type="pres">
      <dgm:prSet presAssocID="{D9DBEE83-CFBE-4E5A-AB08-E16A64AFEC44}" presName="background2" presStyleLbl="node2" presStyleIdx="1" presStyleCnt="2"/>
      <dgm:spPr/>
    </dgm:pt>
    <dgm:pt modelId="{18859856-94DA-48B8-9359-2AEBA93C4DFA}" type="pres">
      <dgm:prSet presAssocID="{D9DBEE83-CFBE-4E5A-AB08-E16A64AFEC44}" presName="text2" presStyleLbl="fgAcc2" presStyleIdx="1" presStyleCnt="2">
        <dgm:presLayoutVars>
          <dgm:chPref val="3"/>
        </dgm:presLayoutVars>
      </dgm:prSet>
      <dgm:spPr/>
    </dgm:pt>
    <dgm:pt modelId="{3670319B-F9A0-4886-ADB2-B30A6F2AB535}" type="pres">
      <dgm:prSet presAssocID="{D9DBEE83-CFBE-4E5A-AB08-E16A64AFEC44}" presName="hierChild3" presStyleCnt="0"/>
      <dgm:spPr/>
    </dgm:pt>
  </dgm:ptLst>
  <dgm:cxnLst>
    <dgm:cxn modelId="{3C37902F-9CF9-4746-8664-FEBB5645DD29}" type="presOf" srcId="{D9DBEE83-CFBE-4E5A-AB08-E16A64AFEC44}" destId="{18859856-94DA-48B8-9359-2AEBA93C4DFA}" srcOrd="0" destOrd="0" presId="urn:microsoft.com/office/officeart/2005/8/layout/hierarchy1"/>
    <dgm:cxn modelId="{FA71B320-0171-4E8E-BB8F-FDA4D6A2623F}" type="presOf" srcId="{6127FF71-6923-4B3D-A62B-1A6B9C432C74}" destId="{89CFE169-E3E4-45BA-AAB7-C71BE008D0AE}" srcOrd="0" destOrd="0" presId="urn:microsoft.com/office/officeart/2005/8/layout/hierarchy1"/>
    <dgm:cxn modelId="{E5247F5C-4C5B-43C2-A702-C39C151BDEFE}" type="presOf" srcId="{777065BB-3EA8-4080-8169-ECC171EF106D}" destId="{1577392E-BA78-4B48-A212-F996DADE7B9F}" srcOrd="0" destOrd="0" presId="urn:microsoft.com/office/officeart/2005/8/layout/hierarchy1"/>
    <dgm:cxn modelId="{40C254BC-AC7A-4A1C-A28E-081236438B6C}" srcId="{301DA876-7745-4D1E-9055-DEBCEF472EB8}" destId="{777065BB-3EA8-4080-8169-ECC171EF106D}" srcOrd="0" destOrd="0" parTransId="{D22DE54F-291A-4179-8AC5-892FC7E096B0}" sibTransId="{D2CE0D4E-C0A9-477E-8CA0-1297C6C47BAB}"/>
    <dgm:cxn modelId="{BDA0E2D8-1BF7-4D69-AFFB-8E4DCA7728D3}" type="presOf" srcId="{9EF63B0B-3051-403C-B529-7BF8F9F6969E}" destId="{9A796712-6D1B-4A9A-926C-34E3AA9A9F3D}" srcOrd="0" destOrd="0" presId="urn:microsoft.com/office/officeart/2005/8/layout/hierarchy1"/>
    <dgm:cxn modelId="{39EA685D-165C-4CDB-855C-4B96E1DCF41E}" type="presOf" srcId="{D22DE54F-291A-4179-8AC5-892FC7E096B0}" destId="{BF4AC157-A0CB-4621-82D3-0C480FADFC21}" srcOrd="0" destOrd="0" presId="urn:microsoft.com/office/officeart/2005/8/layout/hierarchy1"/>
    <dgm:cxn modelId="{793C0751-2413-40C3-A2AA-3431D2474344}" type="presOf" srcId="{301DA876-7745-4D1E-9055-DEBCEF472EB8}" destId="{E6795D8B-65B4-4617-A0D2-733618174F12}" srcOrd="0" destOrd="0" presId="urn:microsoft.com/office/officeart/2005/8/layout/hierarchy1"/>
    <dgm:cxn modelId="{92CEB3B9-1742-4362-A1BB-A0AF5629E426}" srcId="{301DA876-7745-4D1E-9055-DEBCEF472EB8}" destId="{D9DBEE83-CFBE-4E5A-AB08-E16A64AFEC44}" srcOrd="1" destOrd="0" parTransId="{6127FF71-6923-4B3D-A62B-1A6B9C432C74}" sibTransId="{D1EA935F-9340-4500-A372-2DC12440006E}"/>
    <dgm:cxn modelId="{003640A6-35EA-408A-AB27-CBB609D7BA4B}" srcId="{9EF63B0B-3051-403C-B529-7BF8F9F6969E}" destId="{301DA876-7745-4D1E-9055-DEBCEF472EB8}" srcOrd="0" destOrd="0" parTransId="{1CB41240-41A9-4287-9642-D7896EC35C6A}" sibTransId="{D1175A50-5F3A-4206-B713-F14162568E9B}"/>
    <dgm:cxn modelId="{B930D1E4-EF7A-4AA3-B07C-3956A9F4B516}" type="presParOf" srcId="{9A796712-6D1B-4A9A-926C-34E3AA9A9F3D}" destId="{D505EDF3-0D54-4130-97A5-C8B390EB6A9C}" srcOrd="0" destOrd="0" presId="urn:microsoft.com/office/officeart/2005/8/layout/hierarchy1"/>
    <dgm:cxn modelId="{AD7505EF-D191-4E1F-96CB-CE57A69DDAB9}" type="presParOf" srcId="{D505EDF3-0D54-4130-97A5-C8B390EB6A9C}" destId="{9E215C02-A189-41A7-881E-D8C955704128}" srcOrd="0" destOrd="0" presId="urn:microsoft.com/office/officeart/2005/8/layout/hierarchy1"/>
    <dgm:cxn modelId="{B8544F5D-91F9-410C-B960-98B6325408C1}" type="presParOf" srcId="{9E215C02-A189-41A7-881E-D8C955704128}" destId="{6DBA125F-B852-45F2-AB97-C45AC0DA71AD}" srcOrd="0" destOrd="0" presId="urn:microsoft.com/office/officeart/2005/8/layout/hierarchy1"/>
    <dgm:cxn modelId="{7B952237-420C-4D2E-AF29-CF6F05EBB997}" type="presParOf" srcId="{9E215C02-A189-41A7-881E-D8C955704128}" destId="{E6795D8B-65B4-4617-A0D2-733618174F12}" srcOrd="1" destOrd="0" presId="urn:microsoft.com/office/officeart/2005/8/layout/hierarchy1"/>
    <dgm:cxn modelId="{D490B668-C84D-4D34-8A00-B97AA12C72FC}" type="presParOf" srcId="{D505EDF3-0D54-4130-97A5-C8B390EB6A9C}" destId="{C17D8305-AAF8-4F1F-96F9-2F44DB9F268C}" srcOrd="1" destOrd="0" presId="urn:microsoft.com/office/officeart/2005/8/layout/hierarchy1"/>
    <dgm:cxn modelId="{0BFFDBFE-17AB-424B-B339-7F27919339DB}" type="presParOf" srcId="{C17D8305-AAF8-4F1F-96F9-2F44DB9F268C}" destId="{BF4AC157-A0CB-4621-82D3-0C480FADFC21}" srcOrd="0" destOrd="0" presId="urn:microsoft.com/office/officeart/2005/8/layout/hierarchy1"/>
    <dgm:cxn modelId="{63E800E4-D109-415C-BD55-2BBF924FF1A1}" type="presParOf" srcId="{C17D8305-AAF8-4F1F-96F9-2F44DB9F268C}" destId="{2B42EB53-2C61-4437-8670-F7C109633F74}" srcOrd="1" destOrd="0" presId="urn:microsoft.com/office/officeart/2005/8/layout/hierarchy1"/>
    <dgm:cxn modelId="{C0EDAB11-9493-4F43-8092-71B0EECF823B}" type="presParOf" srcId="{2B42EB53-2C61-4437-8670-F7C109633F74}" destId="{FA8B6619-77BC-4D3C-A05C-01B7B2147BDF}" srcOrd="0" destOrd="0" presId="urn:microsoft.com/office/officeart/2005/8/layout/hierarchy1"/>
    <dgm:cxn modelId="{3A894175-82B9-462A-9D8E-C38CDE06CF0D}" type="presParOf" srcId="{FA8B6619-77BC-4D3C-A05C-01B7B2147BDF}" destId="{EAB93034-4234-43B4-B35C-6935164442B0}" srcOrd="0" destOrd="0" presId="urn:microsoft.com/office/officeart/2005/8/layout/hierarchy1"/>
    <dgm:cxn modelId="{B5148BA6-33C5-4DD4-B878-8370375A7F8D}" type="presParOf" srcId="{FA8B6619-77BC-4D3C-A05C-01B7B2147BDF}" destId="{1577392E-BA78-4B48-A212-F996DADE7B9F}" srcOrd="1" destOrd="0" presId="urn:microsoft.com/office/officeart/2005/8/layout/hierarchy1"/>
    <dgm:cxn modelId="{44781D4E-1378-44DD-A362-C77EA86C24F1}" type="presParOf" srcId="{2B42EB53-2C61-4437-8670-F7C109633F74}" destId="{B5DE099C-77A0-4CE1-9D38-0E83D3F76F67}" srcOrd="1" destOrd="0" presId="urn:microsoft.com/office/officeart/2005/8/layout/hierarchy1"/>
    <dgm:cxn modelId="{7EF27436-DE3A-4D71-8513-C1095F2C4971}" type="presParOf" srcId="{C17D8305-AAF8-4F1F-96F9-2F44DB9F268C}" destId="{89CFE169-E3E4-45BA-AAB7-C71BE008D0AE}" srcOrd="2" destOrd="0" presId="urn:microsoft.com/office/officeart/2005/8/layout/hierarchy1"/>
    <dgm:cxn modelId="{96EE6F58-BD35-489C-9C5A-A0835BD65916}" type="presParOf" srcId="{C17D8305-AAF8-4F1F-96F9-2F44DB9F268C}" destId="{3A8F2786-CB98-483B-AE69-089970B11786}" srcOrd="3" destOrd="0" presId="urn:microsoft.com/office/officeart/2005/8/layout/hierarchy1"/>
    <dgm:cxn modelId="{83282140-E416-4F8B-8683-05EC62126E66}" type="presParOf" srcId="{3A8F2786-CB98-483B-AE69-089970B11786}" destId="{F2B37B6F-308F-4C5B-A3C6-3206DD9D23E7}" srcOrd="0" destOrd="0" presId="urn:microsoft.com/office/officeart/2005/8/layout/hierarchy1"/>
    <dgm:cxn modelId="{432A2DB7-D508-4C00-B32B-5387AEDCF924}" type="presParOf" srcId="{F2B37B6F-308F-4C5B-A3C6-3206DD9D23E7}" destId="{6A30608E-1F66-434F-87AB-7519570AFAD0}" srcOrd="0" destOrd="0" presId="urn:microsoft.com/office/officeart/2005/8/layout/hierarchy1"/>
    <dgm:cxn modelId="{DA43CBCF-90E6-453B-A230-4F186F01589A}" type="presParOf" srcId="{F2B37B6F-308F-4C5B-A3C6-3206DD9D23E7}" destId="{18859856-94DA-48B8-9359-2AEBA93C4DFA}" srcOrd="1" destOrd="0" presId="urn:microsoft.com/office/officeart/2005/8/layout/hierarchy1"/>
    <dgm:cxn modelId="{EF34D1DA-AB6B-41DC-BB93-779123B3989F}" type="presParOf" srcId="{3A8F2786-CB98-483B-AE69-089970B11786}" destId="{3670319B-F9A0-4886-ADB2-B30A6F2AB5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F63B0B-3051-403C-B529-7BF8F9F6969E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01DA876-7745-4D1E-9055-DEBCEF472EB8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endParaRPr lang="ru-RU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B41240-41A9-4287-9642-D7896EC35C6A}" type="parTrans" cxnId="{003640A6-35EA-408A-AB27-CBB609D7BA4B}">
      <dgm:prSet/>
      <dgm:spPr/>
      <dgm:t>
        <a:bodyPr/>
        <a:lstStyle/>
        <a:p>
          <a:endParaRPr lang="ru-RU"/>
        </a:p>
      </dgm:t>
    </dgm:pt>
    <dgm:pt modelId="{D1175A50-5F3A-4206-B713-F14162568E9B}" type="sibTrans" cxnId="{003640A6-35EA-408A-AB27-CBB609D7BA4B}">
      <dgm:prSet/>
      <dgm:spPr/>
      <dgm:t>
        <a:bodyPr/>
        <a:lstStyle/>
        <a:p>
          <a:endParaRPr lang="ru-RU"/>
        </a:p>
      </dgm:t>
    </dgm:pt>
    <dgm:pt modelId="{777065BB-3EA8-4080-8169-ECC171EF106D}">
      <dgm:prSet phldrT="[Текст]"/>
      <dgm:spPr/>
      <dgm:t>
        <a:bodyPr/>
        <a:lstStyle/>
        <a:p>
          <a:r>
            <a:rPr lang="uk-UA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  <a:endParaRPr lang="ru-RU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2DE54F-291A-4179-8AC5-892FC7E096B0}" type="parTrans" cxnId="{40C254BC-AC7A-4A1C-A28E-081236438B6C}">
      <dgm:prSet/>
      <dgm:spPr/>
      <dgm:t>
        <a:bodyPr/>
        <a:lstStyle/>
        <a:p>
          <a:endParaRPr lang="ru-RU"/>
        </a:p>
      </dgm:t>
    </dgm:pt>
    <dgm:pt modelId="{D2CE0D4E-C0A9-477E-8CA0-1297C6C47BAB}" type="sibTrans" cxnId="{40C254BC-AC7A-4A1C-A28E-081236438B6C}">
      <dgm:prSet/>
      <dgm:spPr/>
      <dgm:t>
        <a:bodyPr/>
        <a:lstStyle/>
        <a:p>
          <a:endParaRPr lang="ru-RU"/>
        </a:p>
      </dgm:t>
    </dgm:pt>
    <dgm:pt modelId="{D9DBEE83-CFBE-4E5A-AB08-E16A64AFEC44}">
      <dgm:prSet phldrT="[Текст]"/>
      <dgm:spPr/>
      <dgm:t>
        <a:bodyPr/>
        <a:lstStyle/>
        <a:p>
          <a:r>
            <a:rPr lang="uk-UA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</a:t>
          </a:r>
          <a:endParaRPr lang="ru-RU" b="1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27FF71-6923-4B3D-A62B-1A6B9C432C74}" type="parTrans" cxnId="{92CEB3B9-1742-4362-A1BB-A0AF5629E426}">
      <dgm:prSet/>
      <dgm:spPr/>
      <dgm:t>
        <a:bodyPr/>
        <a:lstStyle/>
        <a:p>
          <a:endParaRPr lang="ru-RU"/>
        </a:p>
      </dgm:t>
    </dgm:pt>
    <dgm:pt modelId="{D1EA935F-9340-4500-A372-2DC12440006E}" type="sibTrans" cxnId="{92CEB3B9-1742-4362-A1BB-A0AF5629E426}">
      <dgm:prSet/>
      <dgm:spPr/>
      <dgm:t>
        <a:bodyPr/>
        <a:lstStyle/>
        <a:p>
          <a:endParaRPr lang="ru-RU"/>
        </a:p>
      </dgm:t>
    </dgm:pt>
    <dgm:pt modelId="{9A796712-6D1B-4A9A-926C-34E3AA9A9F3D}" type="pres">
      <dgm:prSet presAssocID="{9EF63B0B-3051-403C-B529-7BF8F9F6969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505EDF3-0D54-4130-97A5-C8B390EB6A9C}" type="pres">
      <dgm:prSet presAssocID="{301DA876-7745-4D1E-9055-DEBCEF472EB8}" presName="hierRoot1" presStyleCnt="0"/>
      <dgm:spPr/>
    </dgm:pt>
    <dgm:pt modelId="{9E215C02-A189-41A7-881E-D8C955704128}" type="pres">
      <dgm:prSet presAssocID="{301DA876-7745-4D1E-9055-DEBCEF472EB8}" presName="composite" presStyleCnt="0"/>
      <dgm:spPr/>
    </dgm:pt>
    <dgm:pt modelId="{6DBA125F-B852-45F2-AB97-C45AC0DA71AD}" type="pres">
      <dgm:prSet presAssocID="{301DA876-7745-4D1E-9055-DEBCEF472EB8}" presName="background" presStyleLbl="node0" presStyleIdx="0" presStyleCnt="1"/>
      <dgm:spPr/>
    </dgm:pt>
    <dgm:pt modelId="{E6795D8B-65B4-4617-A0D2-733618174F12}" type="pres">
      <dgm:prSet presAssocID="{301DA876-7745-4D1E-9055-DEBCEF472EB8}" presName="text" presStyleLbl="fgAcc0" presStyleIdx="0" presStyleCnt="1">
        <dgm:presLayoutVars>
          <dgm:chPref val="3"/>
        </dgm:presLayoutVars>
      </dgm:prSet>
      <dgm:spPr/>
    </dgm:pt>
    <dgm:pt modelId="{C17D8305-AAF8-4F1F-96F9-2F44DB9F268C}" type="pres">
      <dgm:prSet presAssocID="{301DA876-7745-4D1E-9055-DEBCEF472EB8}" presName="hierChild2" presStyleCnt="0"/>
      <dgm:spPr/>
    </dgm:pt>
    <dgm:pt modelId="{BF4AC157-A0CB-4621-82D3-0C480FADFC21}" type="pres">
      <dgm:prSet presAssocID="{D22DE54F-291A-4179-8AC5-892FC7E096B0}" presName="Name10" presStyleLbl="parChTrans1D2" presStyleIdx="0" presStyleCnt="2"/>
      <dgm:spPr/>
    </dgm:pt>
    <dgm:pt modelId="{2B42EB53-2C61-4437-8670-F7C109633F74}" type="pres">
      <dgm:prSet presAssocID="{777065BB-3EA8-4080-8169-ECC171EF106D}" presName="hierRoot2" presStyleCnt="0"/>
      <dgm:spPr/>
    </dgm:pt>
    <dgm:pt modelId="{FA8B6619-77BC-4D3C-A05C-01B7B2147BDF}" type="pres">
      <dgm:prSet presAssocID="{777065BB-3EA8-4080-8169-ECC171EF106D}" presName="composite2" presStyleCnt="0"/>
      <dgm:spPr/>
    </dgm:pt>
    <dgm:pt modelId="{EAB93034-4234-43B4-B35C-6935164442B0}" type="pres">
      <dgm:prSet presAssocID="{777065BB-3EA8-4080-8169-ECC171EF106D}" presName="background2" presStyleLbl="node2" presStyleIdx="0" presStyleCnt="2"/>
      <dgm:spPr/>
    </dgm:pt>
    <dgm:pt modelId="{1577392E-BA78-4B48-A212-F996DADE7B9F}" type="pres">
      <dgm:prSet presAssocID="{777065BB-3EA8-4080-8169-ECC171EF106D}" presName="text2" presStyleLbl="fgAcc2" presStyleIdx="0" presStyleCnt="2">
        <dgm:presLayoutVars>
          <dgm:chPref val="3"/>
        </dgm:presLayoutVars>
      </dgm:prSet>
      <dgm:spPr/>
    </dgm:pt>
    <dgm:pt modelId="{B5DE099C-77A0-4CE1-9D38-0E83D3F76F67}" type="pres">
      <dgm:prSet presAssocID="{777065BB-3EA8-4080-8169-ECC171EF106D}" presName="hierChild3" presStyleCnt="0"/>
      <dgm:spPr/>
    </dgm:pt>
    <dgm:pt modelId="{89CFE169-E3E4-45BA-AAB7-C71BE008D0AE}" type="pres">
      <dgm:prSet presAssocID="{6127FF71-6923-4B3D-A62B-1A6B9C432C74}" presName="Name10" presStyleLbl="parChTrans1D2" presStyleIdx="1" presStyleCnt="2"/>
      <dgm:spPr/>
    </dgm:pt>
    <dgm:pt modelId="{3A8F2786-CB98-483B-AE69-089970B11786}" type="pres">
      <dgm:prSet presAssocID="{D9DBEE83-CFBE-4E5A-AB08-E16A64AFEC44}" presName="hierRoot2" presStyleCnt="0"/>
      <dgm:spPr/>
    </dgm:pt>
    <dgm:pt modelId="{F2B37B6F-308F-4C5B-A3C6-3206DD9D23E7}" type="pres">
      <dgm:prSet presAssocID="{D9DBEE83-CFBE-4E5A-AB08-E16A64AFEC44}" presName="composite2" presStyleCnt="0"/>
      <dgm:spPr/>
    </dgm:pt>
    <dgm:pt modelId="{6A30608E-1F66-434F-87AB-7519570AFAD0}" type="pres">
      <dgm:prSet presAssocID="{D9DBEE83-CFBE-4E5A-AB08-E16A64AFEC44}" presName="background2" presStyleLbl="node2" presStyleIdx="1" presStyleCnt="2"/>
      <dgm:spPr/>
    </dgm:pt>
    <dgm:pt modelId="{18859856-94DA-48B8-9359-2AEBA93C4DFA}" type="pres">
      <dgm:prSet presAssocID="{D9DBEE83-CFBE-4E5A-AB08-E16A64AFEC44}" presName="text2" presStyleLbl="fgAcc2" presStyleIdx="1" presStyleCnt="2">
        <dgm:presLayoutVars>
          <dgm:chPref val="3"/>
        </dgm:presLayoutVars>
      </dgm:prSet>
      <dgm:spPr/>
    </dgm:pt>
    <dgm:pt modelId="{3670319B-F9A0-4886-ADB2-B30A6F2AB535}" type="pres">
      <dgm:prSet presAssocID="{D9DBEE83-CFBE-4E5A-AB08-E16A64AFEC44}" presName="hierChild3" presStyleCnt="0"/>
      <dgm:spPr/>
    </dgm:pt>
  </dgm:ptLst>
  <dgm:cxnLst>
    <dgm:cxn modelId="{86E5DE06-AF13-4B1C-9FA3-834F423E6527}" type="presOf" srcId="{9EF63B0B-3051-403C-B529-7BF8F9F6969E}" destId="{9A796712-6D1B-4A9A-926C-34E3AA9A9F3D}" srcOrd="0" destOrd="0" presId="urn:microsoft.com/office/officeart/2005/8/layout/hierarchy1"/>
    <dgm:cxn modelId="{170F0DFA-C2BF-43F4-8421-B8C5D9DD2E5F}" type="presOf" srcId="{777065BB-3EA8-4080-8169-ECC171EF106D}" destId="{1577392E-BA78-4B48-A212-F996DADE7B9F}" srcOrd="0" destOrd="0" presId="urn:microsoft.com/office/officeart/2005/8/layout/hierarchy1"/>
    <dgm:cxn modelId="{4258515F-660C-48F4-8965-27AF78FB5B49}" type="presOf" srcId="{D9DBEE83-CFBE-4E5A-AB08-E16A64AFEC44}" destId="{18859856-94DA-48B8-9359-2AEBA93C4DFA}" srcOrd="0" destOrd="0" presId="urn:microsoft.com/office/officeart/2005/8/layout/hierarchy1"/>
    <dgm:cxn modelId="{CD8E64AD-0D5E-483C-B3F6-C369D34A9303}" type="presOf" srcId="{6127FF71-6923-4B3D-A62B-1A6B9C432C74}" destId="{89CFE169-E3E4-45BA-AAB7-C71BE008D0AE}" srcOrd="0" destOrd="0" presId="urn:microsoft.com/office/officeart/2005/8/layout/hierarchy1"/>
    <dgm:cxn modelId="{40C254BC-AC7A-4A1C-A28E-081236438B6C}" srcId="{301DA876-7745-4D1E-9055-DEBCEF472EB8}" destId="{777065BB-3EA8-4080-8169-ECC171EF106D}" srcOrd="0" destOrd="0" parTransId="{D22DE54F-291A-4179-8AC5-892FC7E096B0}" sibTransId="{D2CE0D4E-C0A9-477E-8CA0-1297C6C47BAB}"/>
    <dgm:cxn modelId="{51887A51-25D2-4022-B7A2-1977168A7701}" type="presOf" srcId="{301DA876-7745-4D1E-9055-DEBCEF472EB8}" destId="{E6795D8B-65B4-4617-A0D2-733618174F12}" srcOrd="0" destOrd="0" presId="urn:microsoft.com/office/officeart/2005/8/layout/hierarchy1"/>
    <dgm:cxn modelId="{003640A6-35EA-408A-AB27-CBB609D7BA4B}" srcId="{9EF63B0B-3051-403C-B529-7BF8F9F6969E}" destId="{301DA876-7745-4D1E-9055-DEBCEF472EB8}" srcOrd="0" destOrd="0" parTransId="{1CB41240-41A9-4287-9642-D7896EC35C6A}" sibTransId="{D1175A50-5F3A-4206-B713-F14162568E9B}"/>
    <dgm:cxn modelId="{AAC8D82A-8ACF-495E-8663-29F4DCF64556}" type="presOf" srcId="{D22DE54F-291A-4179-8AC5-892FC7E096B0}" destId="{BF4AC157-A0CB-4621-82D3-0C480FADFC21}" srcOrd="0" destOrd="0" presId="urn:microsoft.com/office/officeart/2005/8/layout/hierarchy1"/>
    <dgm:cxn modelId="{92CEB3B9-1742-4362-A1BB-A0AF5629E426}" srcId="{301DA876-7745-4D1E-9055-DEBCEF472EB8}" destId="{D9DBEE83-CFBE-4E5A-AB08-E16A64AFEC44}" srcOrd="1" destOrd="0" parTransId="{6127FF71-6923-4B3D-A62B-1A6B9C432C74}" sibTransId="{D1EA935F-9340-4500-A372-2DC12440006E}"/>
    <dgm:cxn modelId="{DC32FE5F-6ED4-48BC-BFD6-EEFF9A179E81}" type="presParOf" srcId="{9A796712-6D1B-4A9A-926C-34E3AA9A9F3D}" destId="{D505EDF3-0D54-4130-97A5-C8B390EB6A9C}" srcOrd="0" destOrd="0" presId="urn:microsoft.com/office/officeart/2005/8/layout/hierarchy1"/>
    <dgm:cxn modelId="{9405BC4C-2C29-4B82-885D-D7D5DC2C518D}" type="presParOf" srcId="{D505EDF3-0D54-4130-97A5-C8B390EB6A9C}" destId="{9E215C02-A189-41A7-881E-D8C955704128}" srcOrd="0" destOrd="0" presId="urn:microsoft.com/office/officeart/2005/8/layout/hierarchy1"/>
    <dgm:cxn modelId="{23B1C6CD-A7CE-487A-8536-5154B75314E2}" type="presParOf" srcId="{9E215C02-A189-41A7-881E-D8C955704128}" destId="{6DBA125F-B852-45F2-AB97-C45AC0DA71AD}" srcOrd="0" destOrd="0" presId="urn:microsoft.com/office/officeart/2005/8/layout/hierarchy1"/>
    <dgm:cxn modelId="{D6B80D19-E753-402E-A0A9-7361859AEDAF}" type="presParOf" srcId="{9E215C02-A189-41A7-881E-D8C955704128}" destId="{E6795D8B-65B4-4617-A0D2-733618174F12}" srcOrd="1" destOrd="0" presId="urn:microsoft.com/office/officeart/2005/8/layout/hierarchy1"/>
    <dgm:cxn modelId="{C27D6105-5DAB-4A05-8EBB-1A15638E3BC4}" type="presParOf" srcId="{D505EDF3-0D54-4130-97A5-C8B390EB6A9C}" destId="{C17D8305-AAF8-4F1F-96F9-2F44DB9F268C}" srcOrd="1" destOrd="0" presId="urn:microsoft.com/office/officeart/2005/8/layout/hierarchy1"/>
    <dgm:cxn modelId="{4E2F0CCF-D409-4F3E-8486-8DBD8E8EF1A7}" type="presParOf" srcId="{C17D8305-AAF8-4F1F-96F9-2F44DB9F268C}" destId="{BF4AC157-A0CB-4621-82D3-0C480FADFC21}" srcOrd="0" destOrd="0" presId="urn:microsoft.com/office/officeart/2005/8/layout/hierarchy1"/>
    <dgm:cxn modelId="{851CB853-54AB-4222-8BA9-97765BA92BB6}" type="presParOf" srcId="{C17D8305-AAF8-4F1F-96F9-2F44DB9F268C}" destId="{2B42EB53-2C61-4437-8670-F7C109633F74}" srcOrd="1" destOrd="0" presId="urn:microsoft.com/office/officeart/2005/8/layout/hierarchy1"/>
    <dgm:cxn modelId="{11456820-B29A-4B28-A0F2-AD1B2C5F0C8B}" type="presParOf" srcId="{2B42EB53-2C61-4437-8670-F7C109633F74}" destId="{FA8B6619-77BC-4D3C-A05C-01B7B2147BDF}" srcOrd="0" destOrd="0" presId="urn:microsoft.com/office/officeart/2005/8/layout/hierarchy1"/>
    <dgm:cxn modelId="{7AF30150-2CE7-4354-A664-B027A82E74E9}" type="presParOf" srcId="{FA8B6619-77BC-4D3C-A05C-01B7B2147BDF}" destId="{EAB93034-4234-43B4-B35C-6935164442B0}" srcOrd="0" destOrd="0" presId="urn:microsoft.com/office/officeart/2005/8/layout/hierarchy1"/>
    <dgm:cxn modelId="{E97273C6-90A9-49E8-80F4-2899E05620A3}" type="presParOf" srcId="{FA8B6619-77BC-4D3C-A05C-01B7B2147BDF}" destId="{1577392E-BA78-4B48-A212-F996DADE7B9F}" srcOrd="1" destOrd="0" presId="urn:microsoft.com/office/officeart/2005/8/layout/hierarchy1"/>
    <dgm:cxn modelId="{78E68184-01D7-48A0-8E16-1FC0F4563289}" type="presParOf" srcId="{2B42EB53-2C61-4437-8670-F7C109633F74}" destId="{B5DE099C-77A0-4CE1-9D38-0E83D3F76F67}" srcOrd="1" destOrd="0" presId="urn:microsoft.com/office/officeart/2005/8/layout/hierarchy1"/>
    <dgm:cxn modelId="{C01CF180-A9F8-4517-BA29-E302811F6C1B}" type="presParOf" srcId="{C17D8305-AAF8-4F1F-96F9-2F44DB9F268C}" destId="{89CFE169-E3E4-45BA-AAB7-C71BE008D0AE}" srcOrd="2" destOrd="0" presId="urn:microsoft.com/office/officeart/2005/8/layout/hierarchy1"/>
    <dgm:cxn modelId="{09C90FC3-3F89-4EEF-BA9E-6D212910DD32}" type="presParOf" srcId="{C17D8305-AAF8-4F1F-96F9-2F44DB9F268C}" destId="{3A8F2786-CB98-483B-AE69-089970B11786}" srcOrd="3" destOrd="0" presId="urn:microsoft.com/office/officeart/2005/8/layout/hierarchy1"/>
    <dgm:cxn modelId="{C07C808F-6C2B-4BCC-8D53-9AAD299947EA}" type="presParOf" srcId="{3A8F2786-CB98-483B-AE69-089970B11786}" destId="{F2B37B6F-308F-4C5B-A3C6-3206DD9D23E7}" srcOrd="0" destOrd="0" presId="urn:microsoft.com/office/officeart/2005/8/layout/hierarchy1"/>
    <dgm:cxn modelId="{4132BF82-E580-4257-B942-8DF6B2EADF2C}" type="presParOf" srcId="{F2B37B6F-308F-4C5B-A3C6-3206DD9D23E7}" destId="{6A30608E-1F66-434F-87AB-7519570AFAD0}" srcOrd="0" destOrd="0" presId="urn:microsoft.com/office/officeart/2005/8/layout/hierarchy1"/>
    <dgm:cxn modelId="{3A333216-86FC-4EA5-ADE1-C3B4B133390C}" type="presParOf" srcId="{F2B37B6F-308F-4C5B-A3C6-3206DD9D23E7}" destId="{18859856-94DA-48B8-9359-2AEBA93C4DFA}" srcOrd="1" destOrd="0" presId="urn:microsoft.com/office/officeart/2005/8/layout/hierarchy1"/>
    <dgm:cxn modelId="{999C5A98-F974-4B8B-8FDD-223EA58A50DB}" type="presParOf" srcId="{3A8F2786-CB98-483B-AE69-089970B11786}" destId="{3670319B-F9A0-4886-ADB2-B30A6F2AB5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A917A-B2CF-4758-B4D1-098A9CE57A04}">
      <dsp:nvSpPr>
        <dsp:cNvPr id="0" name=""/>
        <dsp:cNvSpPr/>
      </dsp:nvSpPr>
      <dsp:spPr>
        <a:xfrm>
          <a:off x="355842" y="882"/>
          <a:ext cx="3326914" cy="95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 err="1" smtClean="0"/>
            <a:t>Отже</a:t>
          </a:r>
          <a:r>
            <a:rPr lang="ru-RU" sz="3100" kern="1200" dirty="0" smtClean="0"/>
            <a:t>, 3 </a:t>
          </a:r>
          <a:r>
            <a:rPr lang="ru-RU" sz="3100" kern="1200" dirty="0" err="1" smtClean="0"/>
            <a:t>квітки</a:t>
          </a:r>
          <a:r>
            <a:rPr lang="ru-RU" sz="3100" kern="1200" dirty="0" smtClean="0"/>
            <a:t> – </a:t>
          </a:r>
          <a:r>
            <a:rPr lang="ru-RU" sz="3100" kern="1200" dirty="0" err="1" smtClean="0"/>
            <a:t>це</a:t>
          </a:r>
          <a:r>
            <a:rPr lang="ru-RU" sz="3100" kern="1200" dirty="0" smtClean="0"/>
            <a:t>:</a:t>
          </a:r>
          <a:endParaRPr lang="ru-RU" sz="3100" kern="1200" dirty="0"/>
        </a:p>
      </dsp:txBody>
      <dsp:txXfrm>
        <a:off x="383739" y="28779"/>
        <a:ext cx="3271120" cy="896668"/>
      </dsp:txXfrm>
    </dsp:sp>
    <dsp:sp modelId="{29B14DB8-7C6A-4A25-977F-304AE0E754DE}">
      <dsp:nvSpPr>
        <dsp:cNvPr id="0" name=""/>
        <dsp:cNvSpPr/>
      </dsp:nvSpPr>
      <dsp:spPr>
        <a:xfrm>
          <a:off x="688534" y="953345"/>
          <a:ext cx="332691" cy="71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4347"/>
              </a:lnTo>
              <a:lnTo>
                <a:pt x="332691" y="7143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2E2823-EB3C-443B-84EA-22A2E9881AB9}">
      <dsp:nvSpPr>
        <dsp:cNvPr id="0" name=""/>
        <dsp:cNvSpPr/>
      </dsp:nvSpPr>
      <dsp:spPr>
        <a:xfrm>
          <a:off x="1021225" y="1191460"/>
          <a:ext cx="1523940" cy="95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/>
            <a:t>1+1+1</a:t>
          </a:r>
          <a:endParaRPr lang="ru-RU" sz="3500" kern="1200" dirty="0" smtClean="0"/>
        </a:p>
      </dsp:txBody>
      <dsp:txXfrm>
        <a:off x="1049122" y="1219357"/>
        <a:ext cx="1468146" cy="896668"/>
      </dsp:txXfrm>
    </dsp:sp>
    <dsp:sp modelId="{DE4B0FDD-AC92-49FF-9AE8-784806606DAC}">
      <dsp:nvSpPr>
        <dsp:cNvPr id="0" name=""/>
        <dsp:cNvSpPr/>
      </dsp:nvSpPr>
      <dsp:spPr>
        <a:xfrm>
          <a:off x="688534" y="953345"/>
          <a:ext cx="332691" cy="1904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925"/>
              </a:lnTo>
              <a:lnTo>
                <a:pt x="332691" y="19049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ED782-122D-4382-93FD-A4B8AB18637A}">
      <dsp:nvSpPr>
        <dsp:cNvPr id="0" name=""/>
        <dsp:cNvSpPr/>
      </dsp:nvSpPr>
      <dsp:spPr>
        <a:xfrm>
          <a:off x="1021225" y="2382039"/>
          <a:ext cx="1523940" cy="95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/>
            <a:t>1 + 2 </a:t>
          </a:r>
          <a:endParaRPr lang="ru-RU" sz="3500" kern="1200" dirty="0" smtClean="0"/>
        </a:p>
      </dsp:txBody>
      <dsp:txXfrm>
        <a:off x="1049122" y="2409936"/>
        <a:ext cx="1468146" cy="896668"/>
      </dsp:txXfrm>
    </dsp:sp>
    <dsp:sp modelId="{CC47A787-BE22-4146-B65C-A1FA29892B5D}">
      <dsp:nvSpPr>
        <dsp:cNvPr id="0" name=""/>
        <dsp:cNvSpPr/>
      </dsp:nvSpPr>
      <dsp:spPr>
        <a:xfrm>
          <a:off x="688534" y="953345"/>
          <a:ext cx="332691" cy="30955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504"/>
              </a:lnTo>
              <a:lnTo>
                <a:pt x="332691" y="30955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02E0DF-3EED-473D-ADC4-38759DE3A004}">
      <dsp:nvSpPr>
        <dsp:cNvPr id="0" name=""/>
        <dsp:cNvSpPr/>
      </dsp:nvSpPr>
      <dsp:spPr>
        <a:xfrm>
          <a:off x="1021225" y="3572617"/>
          <a:ext cx="1523940" cy="95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/>
            <a:t>2 + 1</a:t>
          </a:r>
          <a:endParaRPr lang="ru-RU" sz="3500" kern="1200" dirty="0"/>
        </a:p>
      </dsp:txBody>
      <dsp:txXfrm>
        <a:off x="1049122" y="3600514"/>
        <a:ext cx="1468146" cy="896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E411B-2C40-4064-B596-0A20421B410F}">
      <dsp:nvSpPr>
        <dsp:cNvPr id="0" name=""/>
        <dsp:cNvSpPr/>
      </dsp:nvSpPr>
      <dsp:spPr>
        <a:xfrm>
          <a:off x="464752" y="231063"/>
          <a:ext cx="3751014" cy="8542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637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У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наступному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рядку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напишіть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цифру 1,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поряд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намалюйте 1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похилу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паличку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endParaRPr lang="ru-RU" sz="1800" kern="1200" dirty="0"/>
        </a:p>
      </dsp:txBody>
      <dsp:txXfrm>
        <a:off x="464752" y="231063"/>
        <a:ext cx="3751014" cy="854286"/>
      </dsp:txXfrm>
    </dsp:sp>
    <dsp:sp modelId="{EE2F1AE3-74B2-4FF1-A261-9C167AD35CCC}">
      <dsp:nvSpPr>
        <dsp:cNvPr id="0" name=""/>
        <dsp:cNvSpPr/>
      </dsp:nvSpPr>
      <dsp:spPr>
        <a:xfrm>
          <a:off x="93945" y="144013"/>
          <a:ext cx="842158" cy="89700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1E4BA-039A-4F57-9B97-83CDC1FCF377}">
      <dsp:nvSpPr>
        <dsp:cNvPr id="0" name=""/>
        <dsp:cNvSpPr/>
      </dsp:nvSpPr>
      <dsp:spPr>
        <a:xfrm>
          <a:off x="464752" y="1306515"/>
          <a:ext cx="3751014" cy="8542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637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через 3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клітинки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напишіть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цифру 2 і намалюйте 2 кружечки, </a:t>
          </a:r>
          <a:endParaRPr lang="ru-RU" sz="18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4752" y="1306515"/>
        <a:ext cx="3751014" cy="854286"/>
      </dsp:txXfrm>
    </dsp:sp>
    <dsp:sp modelId="{E751D4C2-DD57-4EF3-BD33-638FAADC6D3B}">
      <dsp:nvSpPr>
        <dsp:cNvPr id="0" name=""/>
        <dsp:cNvSpPr/>
      </dsp:nvSpPr>
      <dsp:spPr>
        <a:xfrm>
          <a:off x="93945" y="1219464"/>
          <a:ext cx="842158" cy="89700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884B5-0C0D-4CDF-B6E0-861924D9E5F9}">
      <dsp:nvSpPr>
        <dsp:cNvPr id="0" name=""/>
        <dsp:cNvSpPr/>
      </dsp:nvSpPr>
      <dsp:spPr>
        <a:xfrm>
          <a:off x="464752" y="2381966"/>
          <a:ext cx="3751014" cy="8542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637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далі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через 3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клітинки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напишіть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цифру 3, а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поряд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намалюйте 3 </a:t>
          </a:r>
          <a:r>
            <a:rPr lang="ru-RU" sz="18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трикутники</a:t>
          </a:r>
          <a:r>
            <a:rPr lang="ru-RU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endParaRPr lang="ru-RU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4752" y="2381966"/>
        <a:ext cx="3751014" cy="854286"/>
      </dsp:txXfrm>
    </dsp:sp>
    <dsp:sp modelId="{F9F537C2-6607-409D-ABE7-B258E77FF5C3}">
      <dsp:nvSpPr>
        <dsp:cNvPr id="0" name=""/>
        <dsp:cNvSpPr/>
      </dsp:nvSpPr>
      <dsp:spPr>
        <a:xfrm>
          <a:off x="93945" y="2294916"/>
          <a:ext cx="842158" cy="89700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FE169-E3E4-45BA-AAB7-C71BE008D0AE}">
      <dsp:nvSpPr>
        <dsp:cNvPr id="0" name=""/>
        <dsp:cNvSpPr/>
      </dsp:nvSpPr>
      <dsp:spPr>
        <a:xfrm>
          <a:off x="1680207" y="996513"/>
          <a:ext cx="923877" cy="43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630"/>
              </a:lnTo>
              <a:lnTo>
                <a:pt x="923877" y="299630"/>
              </a:lnTo>
              <a:lnTo>
                <a:pt x="923877" y="4396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4AC157-A0CB-4621-82D3-0C480FADFC21}">
      <dsp:nvSpPr>
        <dsp:cNvPr id="0" name=""/>
        <dsp:cNvSpPr/>
      </dsp:nvSpPr>
      <dsp:spPr>
        <a:xfrm>
          <a:off x="756330" y="996513"/>
          <a:ext cx="923877" cy="439681"/>
        </a:xfrm>
        <a:custGeom>
          <a:avLst/>
          <a:gdLst/>
          <a:ahLst/>
          <a:cxnLst/>
          <a:rect l="0" t="0" r="0" b="0"/>
          <a:pathLst>
            <a:path>
              <a:moveTo>
                <a:pt x="923877" y="0"/>
              </a:moveTo>
              <a:lnTo>
                <a:pt x="923877" y="299630"/>
              </a:lnTo>
              <a:lnTo>
                <a:pt x="0" y="299630"/>
              </a:lnTo>
              <a:lnTo>
                <a:pt x="0" y="4396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A125F-B852-45F2-AB97-C45AC0DA71AD}">
      <dsp:nvSpPr>
        <dsp:cNvPr id="0" name=""/>
        <dsp:cNvSpPr/>
      </dsp:nvSpPr>
      <dsp:spPr>
        <a:xfrm>
          <a:off x="924307" y="36521"/>
          <a:ext cx="1511798" cy="959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795D8B-65B4-4617-A0D2-733618174F12}">
      <dsp:nvSpPr>
        <dsp:cNvPr id="0" name=""/>
        <dsp:cNvSpPr/>
      </dsp:nvSpPr>
      <dsp:spPr>
        <a:xfrm>
          <a:off x="1092285" y="196099"/>
          <a:ext cx="1511798" cy="9599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endParaRPr lang="ru-RU" sz="4300" b="1" kern="1200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20402" y="224216"/>
        <a:ext cx="1455564" cy="903758"/>
      </dsp:txXfrm>
    </dsp:sp>
    <dsp:sp modelId="{EAB93034-4234-43B4-B35C-6935164442B0}">
      <dsp:nvSpPr>
        <dsp:cNvPr id="0" name=""/>
        <dsp:cNvSpPr/>
      </dsp:nvSpPr>
      <dsp:spPr>
        <a:xfrm>
          <a:off x="430" y="1436194"/>
          <a:ext cx="1511798" cy="959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77392E-BA78-4B48-A212-F996DADE7B9F}">
      <dsp:nvSpPr>
        <dsp:cNvPr id="0" name=""/>
        <dsp:cNvSpPr/>
      </dsp:nvSpPr>
      <dsp:spPr>
        <a:xfrm>
          <a:off x="168408" y="1595773"/>
          <a:ext cx="1511798" cy="9599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b="1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  <a:endParaRPr lang="ru-RU" sz="4300" b="1" kern="1200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6525" y="1623890"/>
        <a:ext cx="1455564" cy="903758"/>
      </dsp:txXfrm>
    </dsp:sp>
    <dsp:sp modelId="{6A30608E-1F66-434F-87AB-7519570AFAD0}">
      <dsp:nvSpPr>
        <dsp:cNvPr id="0" name=""/>
        <dsp:cNvSpPr/>
      </dsp:nvSpPr>
      <dsp:spPr>
        <a:xfrm>
          <a:off x="1848184" y="1436194"/>
          <a:ext cx="1511798" cy="959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859856-94DA-48B8-9359-2AEBA93C4DFA}">
      <dsp:nvSpPr>
        <dsp:cNvPr id="0" name=""/>
        <dsp:cNvSpPr/>
      </dsp:nvSpPr>
      <dsp:spPr>
        <a:xfrm>
          <a:off x="2016162" y="1595773"/>
          <a:ext cx="1511798" cy="9599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b="1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</a:t>
          </a:r>
          <a:endParaRPr lang="ru-RU" sz="4300" b="1" kern="1200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44279" y="1623890"/>
        <a:ext cx="1455564" cy="903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FE169-E3E4-45BA-AAB7-C71BE008D0AE}">
      <dsp:nvSpPr>
        <dsp:cNvPr id="0" name=""/>
        <dsp:cNvSpPr/>
      </dsp:nvSpPr>
      <dsp:spPr>
        <a:xfrm>
          <a:off x="1614556" y="972217"/>
          <a:ext cx="887778" cy="422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922"/>
              </a:lnTo>
              <a:lnTo>
                <a:pt x="887778" y="287922"/>
              </a:lnTo>
              <a:lnTo>
                <a:pt x="887778" y="4225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4AC157-A0CB-4621-82D3-0C480FADFC21}">
      <dsp:nvSpPr>
        <dsp:cNvPr id="0" name=""/>
        <dsp:cNvSpPr/>
      </dsp:nvSpPr>
      <dsp:spPr>
        <a:xfrm>
          <a:off x="726778" y="972217"/>
          <a:ext cx="887778" cy="422501"/>
        </a:xfrm>
        <a:custGeom>
          <a:avLst/>
          <a:gdLst/>
          <a:ahLst/>
          <a:cxnLst/>
          <a:rect l="0" t="0" r="0" b="0"/>
          <a:pathLst>
            <a:path>
              <a:moveTo>
                <a:pt x="887778" y="0"/>
              </a:moveTo>
              <a:lnTo>
                <a:pt x="887778" y="287922"/>
              </a:lnTo>
              <a:lnTo>
                <a:pt x="0" y="287922"/>
              </a:lnTo>
              <a:lnTo>
                <a:pt x="0" y="4225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A125F-B852-45F2-AB97-C45AC0DA71AD}">
      <dsp:nvSpPr>
        <dsp:cNvPr id="0" name=""/>
        <dsp:cNvSpPr/>
      </dsp:nvSpPr>
      <dsp:spPr>
        <a:xfrm>
          <a:off x="888192" y="49734"/>
          <a:ext cx="1452728" cy="9224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795D8B-65B4-4617-A0D2-733618174F12}">
      <dsp:nvSpPr>
        <dsp:cNvPr id="0" name=""/>
        <dsp:cNvSpPr/>
      </dsp:nvSpPr>
      <dsp:spPr>
        <a:xfrm>
          <a:off x="1049606" y="203078"/>
          <a:ext cx="1452728" cy="922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endParaRPr lang="ru-RU" sz="4200" b="1" kern="1200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76625" y="230097"/>
        <a:ext cx="1398690" cy="868444"/>
      </dsp:txXfrm>
    </dsp:sp>
    <dsp:sp modelId="{EAB93034-4234-43B4-B35C-6935164442B0}">
      <dsp:nvSpPr>
        <dsp:cNvPr id="0" name=""/>
        <dsp:cNvSpPr/>
      </dsp:nvSpPr>
      <dsp:spPr>
        <a:xfrm>
          <a:off x="413" y="1394719"/>
          <a:ext cx="1452728" cy="9224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77392E-BA78-4B48-A212-F996DADE7B9F}">
      <dsp:nvSpPr>
        <dsp:cNvPr id="0" name=""/>
        <dsp:cNvSpPr/>
      </dsp:nvSpPr>
      <dsp:spPr>
        <a:xfrm>
          <a:off x="161828" y="1548062"/>
          <a:ext cx="1452728" cy="922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200" b="1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</a:t>
          </a:r>
          <a:endParaRPr lang="ru-RU" sz="4200" b="1" kern="1200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8847" y="1575081"/>
        <a:ext cx="1398690" cy="868444"/>
      </dsp:txXfrm>
    </dsp:sp>
    <dsp:sp modelId="{6A30608E-1F66-434F-87AB-7519570AFAD0}">
      <dsp:nvSpPr>
        <dsp:cNvPr id="0" name=""/>
        <dsp:cNvSpPr/>
      </dsp:nvSpPr>
      <dsp:spPr>
        <a:xfrm>
          <a:off x="1775971" y="1394719"/>
          <a:ext cx="1452728" cy="9224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859856-94DA-48B8-9359-2AEBA93C4DFA}">
      <dsp:nvSpPr>
        <dsp:cNvPr id="0" name=""/>
        <dsp:cNvSpPr/>
      </dsp:nvSpPr>
      <dsp:spPr>
        <a:xfrm>
          <a:off x="1937385" y="1548062"/>
          <a:ext cx="1452728" cy="922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200" b="1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endParaRPr lang="ru-RU" sz="4200" b="1" kern="1200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64404" y="1575081"/>
        <a:ext cx="1398690" cy="8684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FE169-E3E4-45BA-AAB7-C71BE008D0AE}">
      <dsp:nvSpPr>
        <dsp:cNvPr id="0" name=""/>
        <dsp:cNvSpPr/>
      </dsp:nvSpPr>
      <dsp:spPr>
        <a:xfrm>
          <a:off x="1580266" y="1076038"/>
          <a:ext cx="868923" cy="413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807"/>
              </a:lnTo>
              <a:lnTo>
                <a:pt x="868923" y="281807"/>
              </a:lnTo>
              <a:lnTo>
                <a:pt x="868923" y="4135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4AC157-A0CB-4621-82D3-0C480FADFC21}">
      <dsp:nvSpPr>
        <dsp:cNvPr id="0" name=""/>
        <dsp:cNvSpPr/>
      </dsp:nvSpPr>
      <dsp:spPr>
        <a:xfrm>
          <a:off x="711342" y="1076038"/>
          <a:ext cx="868923" cy="413528"/>
        </a:xfrm>
        <a:custGeom>
          <a:avLst/>
          <a:gdLst/>
          <a:ahLst/>
          <a:cxnLst/>
          <a:rect l="0" t="0" r="0" b="0"/>
          <a:pathLst>
            <a:path>
              <a:moveTo>
                <a:pt x="868923" y="0"/>
              </a:moveTo>
              <a:lnTo>
                <a:pt x="868923" y="281807"/>
              </a:lnTo>
              <a:lnTo>
                <a:pt x="0" y="281807"/>
              </a:lnTo>
              <a:lnTo>
                <a:pt x="0" y="4135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A125F-B852-45F2-AB97-C45AC0DA71AD}">
      <dsp:nvSpPr>
        <dsp:cNvPr id="0" name=""/>
        <dsp:cNvSpPr/>
      </dsp:nvSpPr>
      <dsp:spPr>
        <a:xfrm>
          <a:off x="869329" y="173147"/>
          <a:ext cx="1421875" cy="9028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795D8B-65B4-4617-A0D2-733618174F12}">
      <dsp:nvSpPr>
        <dsp:cNvPr id="0" name=""/>
        <dsp:cNvSpPr/>
      </dsp:nvSpPr>
      <dsp:spPr>
        <a:xfrm>
          <a:off x="1027315" y="323233"/>
          <a:ext cx="1421875" cy="9028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endParaRPr lang="ru-RU" sz="4100" b="1" kern="1200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53760" y="349678"/>
        <a:ext cx="1368985" cy="850001"/>
      </dsp:txXfrm>
    </dsp:sp>
    <dsp:sp modelId="{EAB93034-4234-43B4-B35C-6935164442B0}">
      <dsp:nvSpPr>
        <dsp:cNvPr id="0" name=""/>
        <dsp:cNvSpPr/>
      </dsp:nvSpPr>
      <dsp:spPr>
        <a:xfrm>
          <a:off x="405" y="1489566"/>
          <a:ext cx="1421875" cy="9028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77392E-BA78-4B48-A212-F996DADE7B9F}">
      <dsp:nvSpPr>
        <dsp:cNvPr id="0" name=""/>
        <dsp:cNvSpPr/>
      </dsp:nvSpPr>
      <dsp:spPr>
        <a:xfrm>
          <a:off x="158391" y="1639653"/>
          <a:ext cx="1421875" cy="9028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100" b="1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  <a:endParaRPr lang="ru-RU" sz="4100" b="1" kern="1200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4836" y="1666098"/>
        <a:ext cx="1368985" cy="850001"/>
      </dsp:txXfrm>
    </dsp:sp>
    <dsp:sp modelId="{6A30608E-1F66-434F-87AB-7519570AFAD0}">
      <dsp:nvSpPr>
        <dsp:cNvPr id="0" name=""/>
        <dsp:cNvSpPr/>
      </dsp:nvSpPr>
      <dsp:spPr>
        <a:xfrm>
          <a:off x="1738253" y="1489566"/>
          <a:ext cx="1421875" cy="9028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859856-94DA-48B8-9359-2AEBA93C4DFA}">
      <dsp:nvSpPr>
        <dsp:cNvPr id="0" name=""/>
        <dsp:cNvSpPr/>
      </dsp:nvSpPr>
      <dsp:spPr>
        <a:xfrm>
          <a:off x="1896239" y="1639653"/>
          <a:ext cx="1421875" cy="9028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100" b="1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</a:t>
          </a:r>
          <a:endParaRPr lang="ru-RU" sz="4100" b="1" kern="1200" dirty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22684" y="1666098"/>
        <a:ext cx="1368985" cy="850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2798" b="5909"/>
          <a:stretch/>
        </p:blipFill>
        <p:spPr>
          <a:xfrm rot="19679223">
            <a:off x="64905" y="1316385"/>
            <a:ext cx="2174898" cy="209321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Три </a:t>
            </a:r>
            <a:r>
              <a:rPr lang="ru-RU" dirty="0" err="1">
                <a:effectLst/>
              </a:rPr>
              <a:t>квіточки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можна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поставити</a:t>
            </a:r>
            <a:r>
              <a:rPr lang="ru-RU" dirty="0">
                <a:effectLst/>
              </a:rPr>
              <a:t> і у </a:t>
            </a:r>
            <a:r>
              <a:rPr lang="ru-RU" dirty="0" smtClean="0">
                <a:effectLst/>
              </a:rPr>
              <a:t>1 вазу</a:t>
            </a:r>
            <a:endParaRPr lang="ru-RU" dirty="0"/>
          </a:p>
        </p:txBody>
      </p:sp>
      <p:pic>
        <p:nvPicPr>
          <p:cNvPr id="8" name="Объект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212976"/>
            <a:ext cx="2799606" cy="279960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2798" b="5909"/>
          <a:stretch/>
        </p:blipFill>
        <p:spPr>
          <a:xfrm>
            <a:off x="3121474" y="1316385"/>
            <a:ext cx="2174898" cy="209321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2798" b="5909"/>
          <a:stretch/>
        </p:blipFill>
        <p:spPr>
          <a:xfrm rot="1903061">
            <a:off x="6255972" y="1375477"/>
            <a:ext cx="2174898" cy="20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8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-0.29532 0.0104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74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3 – це …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53800713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4"/>
            <a:ext cx="4038600" cy="243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Склад числа 3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642457"/>
            <a:ext cx="3657600" cy="2441448"/>
          </a:xfr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29478"/>
            <a:ext cx="4038600" cy="2867406"/>
          </a:xfrm>
        </p:spPr>
      </p:pic>
      <p:sp>
        <p:nvSpPr>
          <p:cNvPr id="6" name="Прямоугольник 5"/>
          <p:cNvSpPr/>
          <p:nvPr/>
        </p:nvSpPr>
        <p:spPr>
          <a:xfrm>
            <a:off x="2025944" y="3212976"/>
            <a:ext cx="103388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8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3</a:t>
            </a:r>
            <a:endParaRPr lang="ru-RU" sz="8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932040" y="2560115"/>
            <a:ext cx="18722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4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1+1+1</a:t>
            </a:r>
            <a:endParaRPr lang="ru-RU" sz="4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82892" y="3268001"/>
            <a:ext cx="18722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4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2+1</a:t>
            </a:r>
            <a:endParaRPr lang="ru-RU" sz="4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973603" y="3102680"/>
            <a:ext cx="18722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4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1+2</a:t>
            </a:r>
            <a:endParaRPr lang="ru-RU" sz="4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00408" y="3842449"/>
            <a:ext cx="18722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4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3+0</a:t>
            </a:r>
            <a:endParaRPr lang="ru-RU" sz="4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305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малюнком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268760"/>
            <a:ext cx="4139952" cy="5040560"/>
          </a:xfrm>
        </p:spPr>
        <p:txBody>
          <a:bodyPr>
            <a:normAutofit fontScale="92500" lnSpcReduction="20000"/>
          </a:bodyPr>
          <a:lstStyle/>
          <a:p>
            <a:pPr marL="357188" indent="-357188">
              <a:buFont typeface="+mj-lt"/>
              <a:buAutoNum type="arabicParenR"/>
            </a:pPr>
            <a:r>
              <a:rPr lang="ru-RU" dirty="0" err="1"/>
              <a:t>Розгляньте</a:t>
            </a:r>
            <a:r>
              <a:rPr lang="ru-RU" dirty="0"/>
              <a:t> </a:t>
            </a:r>
            <a:r>
              <a:rPr lang="ru-RU" dirty="0" err="1"/>
              <a:t>малюнок</a:t>
            </a:r>
            <a:r>
              <a:rPr lang="ru-RU" dirty="0"/>
              <a:t>. </a:t>
            </a:r>
            <a:r>
              <a:rPr lang="ru-RU" dirty="0" err="1"/>
              <a:t>Куди</a:t>
            </a:r>
            <a:r>
              <a:rPr lang="ru-RU" dirty="0"/>
              <a:t> </a:t>
            </a:r>
            <a:r>
              <a:rPr lang="ru-RU" dirty="0" err="1"/>
              <a:t>прийшли</a:t>
            </a:r>
            <a:r>
              <a:rPr lang="ru-RU" dirty="0"/>
              <a:t> </a:t>
            </a:r>
            <a:r>
              <a:rPr lang="ru-RU" dirty="0" err="1"/>
              <a:t>діти</a:t>
            </a:r>
            <a:r>
              <a:rPr lang="ru-RU" dirty="0"/>
              <a:t>? Яка пора року? </a:t>
            </a:r>
            <a:r>
              <a:rPr lang="ru-RU" dirty="0" err="1"/>
              <a:t>Доведіть</a:t>
            </a:r>
            <a:r>
              <a:rPr lang="ru-RU" dirty="0"/>
              <a:t> свою думку.</a:t>
            </a:r>
          </a:p>
          <a:p>
            <a:pPr marL="357188" indent="-357188">
              <a:buFont typeface="+mj-lt"/>
              <a:buAutoNum type="arabicParenR"/>
            </a:pPr>
            <a:r>
              <a:rPr lang="ru-RU" dirty="0" smtClean="0"/>
              <a:t>Кого </a:t>
            </a:r>
            <a:r>
              <a:rPr lang="ru-RU" dirty="0"/>
              <a:t>на </a:t>
            </a:r>
            <a:r>
              <a:rPr lang="ru-RU" dirty="0" err="1"/>
              <a:t>малюнку</a:t>
            </a:r>
            <a:r>
              <a:rPr lang="ru-RU" dirty="0"/>
              <a:t> три? </a:t>
            </a:r>
            <a:endParaRPr lang="ru-RU" dirty="0" smtClean="0"/>
          </a:p>
          <a:p>
            <a:pPr marL="357188" indent="-357188">
              <a:buFont typeface="+mj-lt"/>
              <a:buAutoNum type="arabicParenR"/>
            </a:pPr>
            <a:r>
              <a:rPr lang="ru-RU" dirty="0" err="1" smtClean="0"/>
              <a:t>Чого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err="1"/>
              <a:t>малюнку</a:t>
            </a:r>
            <a:r>
              <a:rPr lang="ru-RU" dirty="0"/>
              <a:t> три? </a:t>
            </a:r>
            <a:endParaRPr lang="ru-RU" dirty="0" smtClean="0"/>
          </a:p>
          <a:p>
            <a:pPr marL="357188" indent="-357188">
              <a:buFont typeface="+mj-lt"/>
              <a:buAutoNum type="arabicParenR"/>
            </a:pPr>
            <a:r>
              <a:rPr lang="ru-RU" dirty="0" smtClean="0"/>
              <a:t>Як </a:t>
            </a:r>
            <a:r>
              <a:rPr lang="ru-RU" dirty="0" err="1"/>
              <a:t>скласти</a:t>
            </a:r>
            <a:r>
              <a:rPr lang="ru-RU" dirty="0"/>
              <a:t> </a:t>
            </a:r>
            <a:r>
              <a:rPr lang="ru-RU" dirty="0" err="1"/>
              <a:t>множину</a:t>
            </a:r>
            <a:r>
              <a:rPr lang="ru-RU" dirty="0"/>
              <a:t> </a:t>
            </a:r>
            <a:r>
              <a:rPr lang="ru-RU" dirty="0" err="1"/>
              <a:t>грибів</a:t>
            </a:r>
            <a:r>
              <a:rPr lang="ru-RU" dirty="0"/>
              <a:t> </a:t>
            </a:r>
            <a:r>
              <a:rPr lang="ru-RU" dirty="0" err="1"/>
              <a:t>біля</a:t>
            </a:r>
            <a:r>
              <a:rPr lang="ru-RU" dirty="0"/>
              <a:t> пенька, </a:t>
            </a:r>
            <a:r>
              <a:rPr lang="ru-RU" dirty="0" err="1"/>
              <a:t>пташок</a:t>
            </a:r>
            <a:r>
              <a:rPr lang="ru-RU" dirty="0"/>
              <a:t>? </a:t>
            </a:r>
          </a:p>
          <a:p>
            <a:pPr marL="357188" indent="-357188">
              <a:buFont typeface="+mj-lt"/>
              <a:buAutoNum type="arabicParenR"/>
            </a:pPr>
            <a:r>
              <a:rPr lang="ru-RU" dirty="0" smtClean="0"/>
              <a:t>Як </a:t>
            </a:r>
            <a:r>
              <a:rPr lang="ru-RU" dirty="0" err="1"/>
              <a:t>скласти</a:t>
            </a:r>
            <a:r>
              <a:rPr lang="ru-RU" dirty="0"/>
              <a:t> </a:t>
            </a:r>
            <a:r>
              <a:rPr lang="ru-RU" dirty="0" err="1"/>
              <a:t>множину</a:t>
            </a:r>
            <a:r>
              <a:rPr lang="ru-RU" dirty="0"/>
              <a:t> </a:t>
            </a:r>
            <a:r>
              <a:rPr lang="ru-RU" dirty="0" err="1"/>
              <a:t>квітів</a:t>
            </a:r>
            <a:r>
              <a:rPr lang="ru-RU" dirty="0"/>
              <a:t> у </a:t>
            </a:r>
            <a:r>
              <a:rPr lang="ru-RU" dirty="0" err="1"/>
              <a:t>кожної</a:t>
            </a:r>
            <a:r>
              <a:rPr lang="ru-RU" dirty="0"/>
              <a:t> </a:t>
            </a:r>
            <a:r>
              <a:rPr lang="ru-RU" dirty="0" err="1"/>
              <a:t>дівчинки</a:t>
            </a:r>
            <a:r>
              <a:rPr lang="ru-RU" dirty="0"/>
              <a:t>, </a:t>
            </a:r>
            <a:r>
              <a:rPr lang="ru-RU" dirty="0" err="1"/>
              <a:t>множину</a:t>
            </a:r>
            <a:r>
              <a:rPr lang="ru-RU" dirty="0"/>
              <a:t> </a:t>
            </a:r>
            <a:r>
              <a:rPr lang="ru-RU" dirty="0" err="1"/>
              <a:t>зайчиків</a:t>
            </a:r>
            <a:r>
              <a:rPr lang="ru-RU" dirty="0"/>
              <a:t>? </a:t>
            </a:r>
            <a:endParaRPr lang="ru-RU" dirty="0" smtClean="0"/>
          </a:p>
          <a:p>
            <a:pPr marL="357188" indent="-357188">
              <a:buFont typeface="+mj-lt"/>
              <a:buAutoNum type="arabicParenR"/>
            </a:pPr>
            <a:r>
              <a:rPr lang="ru-RU" dirty="0" smtClean="0"/>
              <a:t>Як </a:t>
            </a:r>
            <a:r>
              <a:rPr lang="ru-RU" dirty="0" err="1" smtClean="0"/>
              <a:t>скласти</a:t>
            </a:r>
            <a:r>
              <a:rPr lang="ru-RU" dirty="0" smtClean="0"/>
              <a:t> </a:t>
            </a:r>
            <a:r>
              <a:rPr lang="ru-RU" dirty="0" err="1" smtClean="0"/>
              <a:t>множину</a:t>
            </a:r>
            <a:r>
              <a:rPr lang="ru-RU" dirty="0" smtClean="0"/>
              <a:t> </a:t>
            </a:r>
            <a:r>
              <a:rPr lang="ru-RU" dirty="0" err="1" smtClean="0"/>
              <a:t>білочок</a:t>
            </a:r>
            <a:r>
              <a:rPr lang="ru-RU" dirty="0" smtClean="0"/>
              <a:t>, </a:t>
            </a:r>
            <a:r>
              <a:rPr lang="ru-RU" dirty="0" err="1" smtClean="0"/>
              <a:t>множину</a:t>
            </a:r>
            <a:r>
              <a:rPr lang="ru-RU" dirty="0" smtClean="0"/>
              <a:t> </a:t>
            </a:r>
            <a:r>
              <a:rPr lang="ru-RU" dirty="0" err="1" smtClean="0"/>
              <a:t>дітей</a:t>
            </a:r>
            <a:r>
              <a:rPr lang="ru-RU" dirty="0" smtClean="0"/>
              <a:t>? 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49" y="1412776"/>
            <a:ext cx="510210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7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uk-UA" dirty="0"/>
              <a:t>Робота з малюнком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4797152"/>
            <a:ext cx="8784976" cy="1440160"/>
          </a:xfrm>
        </p:spPr>
        <p:txBody>
          <a:bodyPr>
            <a:normAutofit/>
          </a:bodyPr>
          <a:lstStyle/>
          <a:p>
            <a:pPr marL="357188" indent="-357188">
              <a:buFont typeface="+mj-lt"/>
              <a:buAutoNum type="arabicParenR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якої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казки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малюнок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57188" indent="-357188">
              <a:buFont typeface="+mj-lt"/>
              <a:buAutoNum type="arabicParenR"/>
            </a:pP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Кого 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малюнку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три?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Чого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малюнку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три?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06" y="1152147"/>
            <a:ext cx="9203609" cy="368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47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uk-UA" dirty="0"/>
              <a:t>Робота </a:t>
            </a:r>
            <a:r>
              <a:rPr lang="uk-UA" dirty="0" smtClean="0"/>
              <a:t>в групах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4293096"/>
            <a:ext cx="8784976" cy="2232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група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Порівняйте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кольором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 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група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Порівняйте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формою. 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група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Порівняйте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розміром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 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група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Порівняйте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матеріалом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 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група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Порівняйте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призначенням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704856" cy="308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90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Намалюйте кружечки за </a:t>
            </a:r>
            <a:r>
              <a:rPr lang="ru-RU" dirty="0" err="1">
                <a:effectLst/>
              </a:rPr>
              <a:t>зразком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700808"/>
            <a:ext cx="3561635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582926"/>
            <a:ext cx="403860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3265250879"/>
              </p:ext>
            </p:extLst>
          </p:nvPr>
        </p:nvGraphicFramePr>
        <p:xfrm>
          <a:off x="251520" y="3212976"/>
          <a:ext cx="4680520" cy="334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718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smtClean="0">
                <a:effectLst/>
              </a:rPr>
              <a:t>Ура! </a:t>
            </a:r>
            <a:r>
              <a:rPr lang="ru-RU" dirty="0" err="1" smtClean="0">
                <a:effectLst/>
              </a:rPr>
              <a:t>Фізкультхвилинка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56886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Раз! Два!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присіли</a:t>
            </a:r>
            <a:r>
              <a:rPr lang="ru-RU" dirty="0"/>
              <a:t>, 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/>
              <a:t>Потім</a:t>
            </a:r>
            <a:r>
              <a:rPr lang="ru-RU" dirty="0"/>
              <a:t> </a:t>
            </a:r>
            <a:r>
              <a:rPr lang="ru-RU" dirty="0" err="1"/>
              <a:t>ніби</a:t>
            </a:r>
            <a:r>
              <a:rPr lang="ru-RU" dirty="0"/>
              <a:t> </a:t>
            </a:r>
            <a:r>
              <a:rPr lang="ru-RU" dirty="0" err="1"/>
              <a:t>полетіли</a:t>
            </a:r>
            <a:r>
              <a:rPr lang="ru-RU" dirty="0"/>
              <a:t>. 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Три! </a:t>
            </a:r>
            <a:r>
              <a:rPr lang="ru-RU" dirty="0" err="1"/>
              <a:t>Чотири</a:t>
            </a:r>
            <a:r>
              <a:rPr lang="ru-RU" dirty="0"/>
              <a:t>! </a:t>
            </a:r>
            <a:r>
              <a:rPr lang="ru-RU" dirty="0" err="1"/>
              <a:t>Нахилились</a:t>
            </a:r>
            <a:r>
              <a:rPr lang="ru-RU" dirty="0"/>
              <a:t>. </a:t>
            </a:r>
            <a:r>
              <a:rPr lang="ru-RU" dirty="0" err="1"/>
              <a:t>П'ять</a:t>
            </a:r>
            <a:r>
              <a:rPr lang="ru-RU" dirty="0"/>
              <a:t>! </a:t>
            </a:r>
            <a:r>
              <a:rPr lang="ru-RU" dirty="0" err="1"/>
              <a:t>Шість</a:t>
            </a:r>
            <a:r>
              <a:rPr lang="ru-RU" dirty="0"/>
              <a:t>! 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веселі</a:t>
            </a:r>
            <a:r>
              <a:rPr lang="ru-RU" dirty="0"/>
              <a:t> — </a:t>
            </a:r>
            <a:r>
              <a:rPr lang="ru-RU" dirty="0" err="1"/>
              <a:t>крутимось</a:t>
            </a:r>
            <a:r>
              <a:rPr lang="ru-RU" dirty="0"/>
              <a:t> на </a:t>
            </a:r>
            <a:r>
              <a:rPr lang="ru-RU" dirty="0" err="1"/>
              <a:t>каруселі</a:t>
            </a:r>
            <a:r>
              <a:rPr lang="ru-RU" dirty="0"/>
              <a:t>.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Сім</a:t>
            </a:r>
            <a:r>
              <a:rPr lang="ru-RU" dirty="0"/>
              <a:t>! </a:t>
            </a:r>
            <a:r>
              <a:rPr lang="ru-RU" dirty="0" err="1"/>
              <a:t>Вісім</a:t>
            </a:r>
            <a:r>
              <a:rPr lang="ru-RU" dirty="0"/>
              <a:t>! 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В </a:t>
            </a:r>
            <a:r>
              <a:rPr lang="ru-RU" dirty="0" err="1"/>
              <a:t>поїзд</a:t>
            </a:r>
            <a:r>
              <a:rPr lang="ru-RU" dirty="0"/>
              <a:t> </a:t>
            </a:r>
            <a:r>
              <a:rPr lang="ru-RU" dirty="0" err="1"/>
              <a:t>сіли</a:t>
            </a:r>
            <a:r>
              <a:rPr lang="ru-RU" dirty="0"/>
              <a:t>, </a:t>
            </a:r>
            <a:r>
              <a:rPr lang="ru-RU" dirty="0" err="1"/>
              <a:t>ніжками</a:t>
            </a:r>
            <a:r>
              <a:rPr lang="ru-RU" dirty="0"/>
              <a:t> </a:t>
            </a:r>
            <a:r>
              <a:rPr lang="ru-RU" dirty="0" err="1"/>
              <a:t>затупотіли</a:t>
            </a:r>
            <a:r>
              <a:rPr lang="ru-RU" dirty="0"/>
              <a:t>. </a:t>
            </a:r>
            <a:r>
              <a:rPr lang="ru-RU" dirty="0" err="1"/>
              <a:t>Дев'ять</a:t>
            </a:r>
            <a:r>
              <a:rPr lang="ru-RU" dirty="0"/>
              <a:t>! Десять! 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/>
              <a:t>Відпочили</a:t>
            </a:r>
            <a:r>
              <a:rPr lang="ru-RU" dirty="0"/>
              <a:t> і за </a:t>
            </a:r>
            <a:r>
              <a:rPr lang="ru-RU" dirty="0" err="1"/>
              <a:t>парти</a:t>
            </a:r>
            <a:r>
              <a:rPr lang="ru-RU" dirty="0"/>
              <a:t> дружно </a:t>
            </a:r>
            <a:r>
              <a:rPr lang="ru-RU" dirty="0" err="1"/>
              <a:t>сіли</a:t>
            </a:r>
            <a:r>
              <a:rPr lang="ru-RU" dirty="0"/>
              <a:t>. </a:t>
            </a:r>
            <a:endParaRPr lang="ru-RU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56792"/>
            <a:ext cx="34290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85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Гра «Які числа пропущено?»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59313845"/>
              </p:ext>
            </p:extLst>
          </p:nvPr>
        </p:nvGraphicFramePr>
        <p:xfrm>
          <a:off x="467544" y="1412777"/>
          <a:ext cx="3528392" cy="259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Объект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501606"/>
              </p:ext>
            </p:extLst>
          </p:nvPr>
        </p:nvGraphicFramePr>
        <p:xfrm>
          <a:off x="5364088" y="1412777"/>
          <a:ext cx="3390528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Объект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4483"/>
              </p:ext>
            </p:extLst>
          </p:nvPr>
        </p:nvGraphicFramePr>
        <p:xfrm>
          <a:off x="3347864" y="4005064"/>
          <a:ext cx="3318520" cy="271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73185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Робота з монетами. Гра !Скільки?»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3"/>
          <a:stretch/>
        </p:blipFill>
        <p:spPr>
          <a:xfrm>
            <a:off x="611560" y="1628800"/>
            <a:ext cx="2018371" cy="2019300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3"/>
          <a:stretch/>
        </p:blipFill>
        <p:spPr>
          <a:xfrm>
            <a:off x="3347864" y="1628800"/>
            <a:ext cx="2018371" cy="2019300"/>
          </a:xfrm>
          <a:prstGeom prst="rect">
            <a:avLst/>
          </a:prstGeom>
        </p:spPr>
      </p:pic>
      <p:pic>
        <p:nvPicPr>
          <p:cNvPr id="7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3"/>
          <a:stretch/>
        </p:blipFill>
        <p:spPr>
          <a:xfrm>
            <a:off x="6156280" y="1638175"/>
            <a:ext cx="2018371" cy="2019300"/>
          </a:xfrm>
        </p:spPr>
      </p:pic>
      <p:sp>
        <p:nvSpPr>
          <p:cNvPr id="8" name="TextBox 7"/>
          <p:cNvSpPr txBox="1"/>
          <p:nvPr/>
        </p:nvSpPr>
        <p:spPr>
          <a:xfrm>
            <a:off x="2555776" y="1853620"/>
            <a:ext cx="93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ru-RU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4977" y="1852420"/>
            <a:ext cx="93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ru-RU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83568" y="3789040"/>
            <a:ext cx="2016224" cy="20162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08176" y="4012322"/>
            <a:ext cx="93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ru-RU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3"/>
          <a:stretch/>
        </p:blipFill>
        <p:spPr>
          <a:xfrm>
            <a:off x="3496032" y="3933056"/>
            <a:ext cx="1946396" cy="1947292"/>
          </a:xfrm>
        </p:spPr>
      </p:pic>
    </p:spTree>
    <p:extLst>
      <p:ext uri="{BB962C8B-B14F-4D97-AF65-F5344CB8AC3E}">
        <p14:creationId xmlns:p14="http://schemas.microsoft.com/office/powerpoint/2010/main" val="41301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3568" y="2996952"/>
            <a:ext cx="7772400" cy="1362075"/>
          </a:xfrm>
        </p:spPr>
        <p:txBody>
          <a:bodyPr>
            <a:no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СКЛАД ЧИСЛА 3. 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ПОРІВНЯННЯ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ПРЕДМЕТІВ ЗА РІЗНИМИ ОЗНАКАМИ.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МАЛЮВАННЯ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КРУЖЕЧКІВ У ЗОШИТІ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11560" y="1412776"/>
            <a:ext cx="7772400" cy="1500187"/>
          </a:xfrm>
        </p:spPr>
        <p:txBody>
          <a:bodyPr/>
          <a:lstStyle/>
          <a:p>
            <a:r>
              <a:rPr lang="uk-UA" dirty="0" smtClean="0"/>
              <a:t>Урок 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58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err="1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600201"/>
            <a:ext cx="3960440" cy="1972816"/>
          </a:xfrm>
        </p:spPr>
        <p:txBody>
          <a:bodyPr/>
          <a:lstStyle/>
          <a:p>
            <a:r>
              <a:rPr lang="ru-RU" dirty="0" smtClean="0"/>
              <a:t>Про </a:t>
            </a:r>
            <a:r>
              <a:rPr lang="ru-RU" dirty="0"/>
              <a:t>яке число ми говорили на </a:t>
            </a:r>
            <a:r>
              <a:rPr lang="ru-RU" dirty="0" err="1"/>
              <a:t>уроці</a:t>
            </a:r>
            <a:r>
              <a:rPr lang="ru-RU" dirty="0"/>
              <a:t>?</a:t>
            </a:r>
          </a:p>
          <a:p>
            <a:r>
              <a:rPr lang="ru-RU" dirty="0" smtClean="0"/>
              <a:t>Як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отримати</a:t>
            </a:r>
            <a:r>
              <a:rPr lang="ru-RU" dirty="0"/>
              <a:t> число 3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22343" y="1600201"/>
            <a:ext cx="4464457" cy="298092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У </a:t>
            </a:r>
            <a:r>
              <a:rPr lang="ru-RU" dirty="0" err="1" smtClean="0"/>
              <a:t>Червоної</a:t>
            </a:r>
            <a:r>
              <a:rPr lang="ru-RU" dirty="0" smtClean="0"/>
              <a:t> шапочки </a:t>
            </a:r>
            <a:r>
              <a:rPr lang="ru-RU" dirty="0"/>
              <a:t>3 </a:t>
            </a:r>
            <a:r>
              <a:rPr lang="ru-RU" dirty="0" err="1" smtClean="0"/>
              <a:t>пиріжки</a:t>
            </a:r>
            <a:r>
              <a:rPr lang="ru-RU" dirty="0" smtClean="0"/>
              <a:t>. </a:t>
            </a:r>
          </a:p>
          <a:p>
            <a:pPr marL="0" indent="0">
              <a:buNone/>
            </a:pPr>
            <a:r>
              <a:rPr lang="ru-RU" dirty="0" smtClean="0"/>
              <a:t>Як вона </a:t>
            </a:r>
            <a:r>
              <a:rPr lang="ru-RU" dirty="0" err="1"/>
              <a:t>роздасть</a:t>
            </a:r>
            <a:r>
              <a:rPr lang="ru-RU" dirty="0"/>
              <a:t> </a:t>
            </a:r>
            <a:r>
              <a:rPr lang="ru-RU" dirty="0" err="1" smtClean="0"/>
              <a:t>пиріжки</a:t>
            </a:r>
            <a:r>
              <a:rPr lang="ru-RU" dirty="0" smtClean="0"/>
              <a:t> </a:t>
            </a:r>
            <a:r>
              <a:rPr lang="ru-RU" dirty="0" err="1"/>
              <a:t>своїм</a:t>
            </a:r>
            <a:r>
              <a:rPr lang="ru-RU" dirty="0"/>
              <a:t> </a:t>
            </a:r>
            <a:r>
              <a:rPr lang="ru-RU" dirty="0" err="1"/>
              <a:t>двом</a:t>
            </a:r>
            <a:r>
              <a:rPr lang="ru-RU" dirty="0"/>
              <a:t> </a:t>
            </a:r>
            <a:r>
              <a:rPr lang="ru-RU" dirty="0" err="1"/>
              <a:t>друзям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кожен</a:t>
            </a:r>
            <a:r>
              <a:rPr lang="ru-RU" dirty="0"/>
              <a:t> </a:t>
            </a:r>
            <a:r>
              <a:rPr lang="ru-RU" dirty="0" err="1"/>
              <a:t>отримав</a:t>
            </a:r>
            <a:r>
              <a:rPr lang="ru-RU" dirty="0"/>
              <a:t> по 1 </a:t>
            </a:r>
            <a:r>
              <a:rPr lang="ru-RU" dirty="0" err="1"/>
              <a:t>яблуку</a:t>
            </a:r>
            <a:r>
              <a:rPr lang="ru-RU" dirty="0"/>
              <a:t> і </a:t>
            </a:r>
            <a:r>
              <a:rPr lang="ru-RU" dirty="0" err="1"/>
              <a:t>жодного</a:t>
            </a:r>
            <a:r>
              <a:rPr lang="ru-RU" dirty="0"/>
              <a:t> не </a:t>
            </a:r>
            <a:r>
              <a:rPr lang="ru-RU" dirty="0" err="1"/>
              <a:t>залишилося</a:t>
            </a:r>
            <a:r>
              <a:rPr lang="ru-RU" dirty="0"/>
              <a:t>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7258" y="3068960"/>
            <a:ext cx="2695085" cy="354921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4" t="14364" r="12586" b="19141"/>
          <a:stretch/>
        </p:blipFill>
        <p:spPr>
          <a:xfrm>
            <a:off x="1716521" y="5395223"/>
            <a:ext cx="556515" cy="4100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4" t="14364" r="12586" b="19141"/>
          <a:stretch/>
        </p:blipFill>
        <p:spPr>
          <a:xfrm>
            <a:off x="3419872" y="5067693"/>
            <a:ext cx="668477" cy="4925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4" t="14364" r="12586" b="19141"/>
          <a:stretch/>
        </p:blipFill>
        <p:spPr>
          <a:xfrm>
            <a:off x="3084579" y="4973826"/>
            <a:ext cx="668477" cy="4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Вправа</a:t>
            </a:r>
            <a:r>
              <a:rPr lang="ru-RU" dirty="0"/>
              <a:t> «</a:t>
            </a:r>
            <a:r>
              <a:rPr lang="ru-RU" dirty="0" err="1"/>
              <a:t>Мікрофон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266928" cy="4525963"/>
          </a:xfrm>
        </p:spPr>
        <p:txBody>
          <a:bodyPr/>
          <a:lstStyle/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/>
              <a:t>ви</a:t>
            </a:r>
            <a:r>
              <a:rPr lang="ru-RU" dirty="0"/>
              <a:t> можете </a:t>
            </a:r>
            <a:r>
              <a:rPr lang="ru-RU" dirty="0" err="1"/>
              <a:t>розповісти</a:t>
            </a:r>
            <a:r>
              <a:rPr lang="ru-RU" dirty="0"/>
              <a:t> про </a:t>
            </a:r>
            <a:r>
              <a:rPr lang="ru-RU" dirty="0" err="1"/>
              <a:t>трикутник</a:t>
            </a:r>
            <a:r>
              <a:rPr lang="ru-RU" dirty="0"/>
              <a:t>? 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40768"/>
            <a:ext cx="4038600" cy="3028950"/>
          </a:xfr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36912"/>
            <a:ext cx="5138911" cy="354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122509" cy="2204864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92080" y="836711"/>
            <a:ext cx="3851920" cy="418511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44" y="3008253"/>
            <a:ext cx="4760656" cy="382257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412776"/>
            <a:ext cx="5112568" cy="47133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 smtClean="0"/>
              <a:t>Сьогодні</a:t>
            </a:r>
            <a:r>
              <a:rPr lang="ru-RU" dirty="0" smtClean="0"/>
              <a:t> </a:t>
            </a:r>
            <a:r>
              <a:rPr lang="ru-RU" dirty="0"/>
              <a:t>до нас на урок </a:t>
            </a:r>
            <a:r>
              <a:rPr lang="ru-RU" dirty="0" err="1" smtClean="0"/>
              <a:t>прийшла</a:t>
            </a:r>
            <a:r>
              <a:rPr lang="ru-RU" dirty="0" smtClean="0"/>
              <a:t> </a:t>
            </a:r>
            <a:r>
              <a:rPr lang="ru-RU" dirty="0" err="1" smtClean="0"/>
              <a:t>Червона</a:t>
            </a:r>
            <a:r>
              <a:rPr lang="ru-RU" dirty="0" smtClean="0"/>
              <a:t> Шапочка. Вона </a:t>
            </a:r>
            <a:r>
              <a:rPr lang="ru-RU" dirty="0" err="1" smtClean="0"/>
              <a:t>йшла</a:t>
            </a:r>
            <a:r>
              <a:rPr lang="ru-RU" dirty="0" smtClean="0"/>
              <a:t> </a:t>
            </a:r>
            <a:r>
              <a:rPr lang="ru-RU" dirty="0"/>
              <a:t>через </a:t>
            </a:r>
            <a:r>
              <a:rPr lang="ru-RU" dirty="0" err="1"/>
              <a:t>осінній</a:t>
            </a:r>
            <a:r>
              <a:rPr lang="ru-RU" dirty="0"/>
              <a:t> </a:t>
            </a:r>
            <a:r>
              <a:rPr lang="ru-RU" dirty="0" err="1"/>
              <a:t>ліс</a:t>
            </a:r>
            <a:r>
              <a:rPr lang="ru-RU" dirty="0"/>
              <a:t> і </a:t>
            </a:r>
            <a:r>
              <a:rPr lang="ru-RU" dirty="0" err="1" smtClean="0"/>
              <a:t>зібрала</a:t>
            </a:r>
            <a:r>
              <a:rPr lang="ru-RU" dirty="0" smtClean="0"/>
              <a:t> </a:t>
            </a:r>
            <a:r>
              <a:rPr lang="ru-RU" dirty="0"/>
              <a:t>букет </a:t>
            </a:r>
            <a:r>
              <a:rPr lang="ru-RU" dirty="0" err="1" smtClean="0"/>
              <a:t>листя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— </a:t>
            </a:r>
            <a:r>
              <a:rPr lang="ru-RU" dirty="0"/>
              <a:t>Листки </a:t>
            </a:r>
            <a:r>
              <a:rPr lang="ru-RU" dirty="0" err="1"/>
              <a:t>яких</a:t>
            </a:r>
            <a:r>
              <a:rPr lang="ru-RU" dirty="0"/>
              <a:t> дерев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бачите</a:t>
            </a:r>
            <a:r>
              <a:rPr lang="ru-RU" dirty="0" smtClean="0"/>
              <a:t>?</a:t>
            </a:r>
          </a:p>
          <a:p>
            <a:pPr marL="0" indent="0">
              <a:buNone/>
            </a:pPr>
            <a:r>
              <a:rPr lang="ru-RU" dirty="0" smtClean="0"/>
              <a:t>—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кленових</a:t>
            </a:r>
            <a:r>
              <a:rPr lang="ru-RU" dirty="0"/>
              <a:t> </a:t>
            </a:r>
            <a:r>
              <a:rPr lang="ru-RU" dirty="0" err="1"/>
              <a:t>листків</a:t>
            </a:r>
            <a:r>
              <a:rPr lang="ru-RU" dirty="0"/>
              <a:t>? </a:t>
            </a:r>
            <a:r>
              <a:rPr lang="ru-RU" dirty="0" err="1"/>
              <a:t>Березових</a:t>
            </a:r>
            <a:r>
              <a:rPr lang="ru-RU" dirty="0"/>
              <a:t>? </a:t>
            </a:r>
            <a:r>
              <a:rPr lang="ru-RU" dirty="0" err="1"/>
              <a:t>Липових</a:t>
            </a:r>
            <a:r>
              <a:rPr lang="ru-RU" dirty="0"/>
              <a:t>? 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— </a:t>
            </a:r>
            <a:r>
              <a:rPr lang="ru-RU" dirty="0" err="1"/>
              <a:t>Скільки</a:t>
            </a:r>
            <a:r>
              <a:rPr lang="ru-RU" dirty="0"/>
              <a:t> є </a:t>
            </a:r>
            <a:r>
              <a:rPr lang="ru-RU" dirty="0" err="1"/>
              <a:t>зелених</a:t>
            </a:r>
            <a:r>
              <a:rPr lang="ru-RU" dirty="0"/>
              <a:t> </a:t>
            </a:r>
            <a:r>
              <a:rPr lang="ru-RU" dirty="0" err="1"/>
              <a:t>листочків</a:t>
            </a:r>
            <a:r>
              <a:rPr lang="ru-RU" dirty="0"/>
              <a:t>? </a:t>
            </a:r>
            <a:r>
              <a:rPr lang="ru-RU" dirty="0" err="1"/>
              <a:t>Жовтих</a:t>
            </a:r>
            <a:r>
              <a:rPr lang="ru-RU" dirty="0"/>
              <a:t>? </a:t>
            </a:r>
            <a:r>
              <a:rPr lang="ru-RU" dirty="0" err="1"/>
              <a:t>Червоних</a:t>
            </a:r>
            <a:r>
              <a:rPr lang="ru-RU" dirty="0"/>
              <a:t>? 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—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множини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утворити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елементів</a:t>
            </a:r>
            <a:r>
              <a:rPr lang="ru-RU" dirty="0"/>
              <a:t> у </a:t>
            </a:r>
            <a:r>
              <a:rPr lang="ru-RU" dirty="0" err="1"/>
              <a:t>кожній</a:t>
            </a:r>
            <a:r>
              <a:rPr lang="ru-RU" dirty="0"/>
              <a:t> </a:t>
            </a:r>
            <a:r>
              <a:rPr lang="ru-RU" dirty="0" err="1"/>
              <a:t>множині</a:t>
            </a:r>
            <a:r>
              <a:rPr lang="ru-RU" dirty="0"/>
              <a:t>? 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4537">
            <a:off x="5012176" y="1505406"/>
            <a:ext cx="1578999" cy="14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Скільки і яких листочків? 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Кленові листочки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77"/>
          <a:stretch/>
        </p:blipFill>
        <p:spPr>
          <a:xfrm>
            <a:off x="323528" y="2420888"/>
            <a:ext cx="4036024" cy="1348224"/>
          </a:xfrm>
        </p:spPr>
      </p:pic>
      <p:sp>
        <p:nvSpPr>
          <p:cNvPr id="8" name="Текст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 smtClean="0"/>
              <a:t>Березові листочки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276872"/>
            <a:ext cx="1275852" cy="1476773"/>
          </a:xfrm>
        </p:spPr>
      </p:pic>
      <p:pic>
        <p:nvPicPr>
          <p:cNvPr id="11" name="Объект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204864"/>
            <a:ext cx="1275852" cy="147677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4274606"/>
            <a:ext cx="2542001" cy="2391629"/>
          </a:xfrm>
          <a:prstGeom prst="rect">
            <a:avLst/>
          </a:prstGeom>
        </p:spPr>
      </p:pic>
      <p:sp>
        <p:nvSpPr>
          <p:cNvPr id="13" name="Текст 6"/>
          <p:cNvSpPr txBox="1">
            <a:spLocks/>
          </p:cNvSpPr>
          <p:nvPr/>
        </p:nvSpPr>
        <p:spPr>
          <a:xfrm>
            <a:off x="467544" y="3661069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 baseline="0">
                <a:solidFill>
                  <a:srgbClr val="0027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Кленові листочки</a:t>
            </a:r>
            <a:endParaRPr lang="ru-RU" dirty="0"/>
          </a:p>
        </p:txBody>
      </p:sp>
      <p:sp>
        <p:nvSpPr>
          <p:cNvPr id="14" name="Текст 6"/>
          <p:cNvSpPr txBox="1">
            <a:spLocks/>
          </p:cNvSpPr>
          <p:nvPr/>
        </p:nvSpPr>
        <p:spPr>
          <a:xfrm>
            <a:off x="4507732" y="3705426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 baseline="0">
                <a:solidFill>
                  <a:srgbClr val="00277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800" b="1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Дубові листочки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207" y="4653136"/>
            <a:ext cx="4353713" cy="13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3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Весела лічба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3882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На </a:t>
            </a:r>
            <a:r>
              <a:rPr lang="ru-RU" dirty="0" err="1"/>
              <a:t>травиці</a:t>
            </a:r>
            <a:r>
              <a:rPr lang="ru-RU" dirty="0"/>
              <a:t> </a:t>
            </a:r>
            <a:r>
              <a:rPr lang="ru-RU" dirty="0" err="1"/>
              <a:t>біля</a:t>
            </a:r>
            <a:r>
              <a:rPr lang="ru-RU" dirty="0"/>
              <a:t> </a:t>
            </a:r>
            <a:r>
              <a:rPr lang="ru-RU" dirty="0" err="1"/>
              <a:t>хати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Метушаться</a:t>
            </a:r>
            <a:r>
              <a:rPr lang="ru-RU" dirty="0"/>
              <a:t> </a:t>
            </a:r>
            <a:r>
              <a:rPr lang="ru-RU" dirty="0" err="1"/>
              <a:t>цуценята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Двоє</a:t>
            </a:r>
            <a:r>
              <a:rPr lang="ru-RU" dirty="0"/>
              <a:t> </a:t>
            </a:r>
            <a:r>
              <a:rPr lang="ru-RU" dirty="0" err="1"/>
              <a:t>білих</a:t>
            </a:r>
            <a:r>
              <a:rPr lang="ru-RU" dirty="0"/>
              <a:t>, </a:t>
            </a:r>
            <a:r>
              <a:rPr lang="ru-RU" dirty="0" err="1"/>
              <a:t>наче</a:t>
            </a:r>
            <a:r>
              <a:rPr lang="ru-RU" dirty="0"/>
              <a:t> </a:t>
            </a:r>
            <a:r>
              <a:rPr lang="ru-RU" dirty="0" err="1"/>
              <a:t>сніг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Одне</a:t>
            </a:r>
            <a:r>
              <a:rPr lang="ru-RU" dirty="0"/>
              <a:t> </a:t>
            </a:r>
            <a:r>
              <a:rPr lang="ru-RU" dirty="0" err="1"/>
              <a:t>чорне</a:t>
            </a:r>
            <a:r>
              <a:rPr lang="ru-RU" dirty="0"/>
              <a:t>.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?</a:t>
            </a:r>
          </a:p>
          <a:p>
            <a:endParaRPr lang="ru-RU" dirty="0" smtClean="0"/>
          </a:p>
          <a:p>
            <a:r>
              <a:rPr lang="ru-RU" dirty="0" smtClean="0"/>
              <a:t>Як </a:t>
            </a:r>
            <a:r>
              <a:rPr lang="ru-RU" dirty="0" err="1"/>
              <a:t>отримати</a:t>
            </a:r>
            <a:r>
              <a:rPr lang="ru-RU" dirty="0"/>
              <a:t> число 3?</a:t>
            </a:r>
          </a:p>
          <a:p>
            <a:r>
              <a:rPr lang="ru-RU" dirty="0" smtClean="0"/>
              <a:t>Про </a:t>
            </a:r>
            <a:r>
              <a:rPr lang="ru-RU" dirty="0" err="1"/>
              <a:t>це</a:t>
            </a:r>
            <a:r>
              <a:rPr lang="ru-RU" dirty="0"/>
              <a:t> ми і </a:t>
            </a:r>
            <a:r>
              <a:rPr lang="ru-RU" dirty="0" err="1"/>
              <a:t>поговоримо</a:t>
            </a:r>
            <a:r>
              <a:rPr lang="ru-RU" dirty="0"/>
              <a:t> на </a:t>
            </a:r>
            <a:r>
              <a:rPr lang="ru-RU" dirty="0" err="1"/>
              <a:t>уроці</a:t>
            </a:r>
            <a:endParaRPr lang="ru-RU" dirty="0"/>
          </a:p>
        </p:txBody>
      </p:sp>
      <p:pic>
        <p:nvPicPr>
          <p:cNvPr id="16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44824"/>
            <a:ext cx="4038600" cy="26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Склад числа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 smtClean="0"/>
              <a:t>Червона</a:t>
            </a:r>
            <a:r>
              <a:rPr lang="ru-RU" dirty="0" smtClean="0"/>
              <a:t> Шапочка </a:t>
            </a:r>
            <a:r>
              <a:rPr lang="ru-RU" dirty="0" err="1"/>
              <a:t>пропонує</a:t>
            </a:r>
            <a:r>
              <a:rPr lang="ru-RU" dirty="0"/>
              <a:t> вам </a:t>
            </a:r>
            <a:r>
              <a:rPr lang="ru-RU" dirty="0" err="1"/>
              <a:t>покласти</a:t>
            </a:r>
            <a:r>
              <a:rPr lang="ru-RU" dirty="0"/>
              <a:t> на парту </a:t>
            </a:r>
            <a:r>
              <a:rPr lang="ru-RU" dirty="0" err="1"/>
              <a:t>спочатку</a:t>
            </a:r>
            <a:r>
              <a:rPr lang="ru-RU" dirty="0"/>
              <a:t> </a:t>
            </a:r>
            <a:r>
              <a:rPr lang="ru-RU" dirty="0" err="1"/>
              <a:t>березовий</a:t>
            </a:r>
            <a:r>
              <a:rPr lang="ru-RU" dirty="0"/>
              <a:t> листок, </a:t>
            </a:r>
            <a:r>
              <a:rPr lang="ru-RU" dirty="0" err="1"/>
              <a:t>потім</a:t>
            </a:r>
            <a:r>
              <a:rPr lang="ru-RU" dirty="0"/>
              <a:t> </a:t>
            </a:r>
            <a:r>
              <a:rPr lang="ru-RU" dirty="0" err="1"/>
              <a:t>кленовий</a:t>
            </a:r>
            <a:r>
              <a:rPr lang="ru-RU" dirty="0"/>
              <a:t>, а </a:t>
            </a:r>
            <a:r>
              <a:rPr lang="ru-RU" dirty="0" err="1"/>
              <a:t>тоді</a:t>
            </a:r>
            <a:r>
              <a:rPr lang="ru-RU" dirty="0"/>
              <a:t> — </a:t>
            </a:r>
            <a:r>
              <a:rPr lang="ru-RU" dirty="0" err="1"/>
              <a:t>липовий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dirty="0"/>
              <a:t>— </a:t>
            </a:r>
            <a:r>
              <a:rPr lang="ru-RU" dirty="0" err="1"/>
              <a:t>Скільки</a:t>
            </a:r>
            <a:r>
              <a:rPr lang="ru-RU" dirty="0"/>
              <a:t> разом </a:t>
            </a:r>
            <a:r>
              <a:rPr lang="ru-RU" dirty="0" err="1"/>
              <a:t>листочків</a:t>
            </a:r>
            <a:r>
              <a:rPr lang="ru-RU" dirty="0"/>
              <a:t> у вас на </a:t>
            </a:r>
            <a:r>
              <a:rPr lang="ru-RU" dirty="0" err="1"/>
              <a:t>парті</a:t>
            </a:r>
            <a:r>
              <a:rPr lang="ru-RU" dirty="0"/>
              <a:t>? </a:t>
            </a:r>
            <a:r>
              <a:rPr lang="ru-RU" dirty="0" smtClean="0"/>
              <a:t> 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— </a:t>
            </a:r>
            <a:r>
              <a:rPr lang="ru-RU" dirty="0"/>
              <a:t>Ви </a:t>
            </a:r>
            <a:r>
              <a:rPr lang="ru-RU" dirty="0" err="1"/>
              <a:t>бачите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три листочки — </a:t>
            </a:r>
            <a:r>
              <a:rPr lang="ru-RU" dirty="0" err="1"/>
              <a:t>це</a:t>
            </a:r>
            <a:r>
              <a:rPr lang="ru-RU" dirty="0"/>
              <a:t> разом 1 </a:t>
            </a:r>
            <a:r>
              <a:rPr lang="ru-RU" dirty="0" err="1"/>
              <a:t>березовий</a:t>
            </a:r>
            <a:r>
              <a:rPr lang="ru-RU" dirty="0"/>
              <a:t> листок, 1 </a:t>
            </a:r>
            <a:r>
              <a:rPr lang="ru-RU" dirty="0" err="1"/>
              <a:t>кленовий</a:t>
            </a:r>
            <a:r>
              <a:rPr lang="ru-RU" dirty="0"/>
              <a:t> і 1 </a:t>
            </a:r>
            <a:r>
              <a:rPr lang="ru-RU" dirty="0" err="1"/>
              <a:t>липовий</a:t>
            </a:r>
            <a:r>
              <a:rPr lang="ru-RU" dirty="0"/>
              <a:t>. То </a:t>
            </a:r>
            <a:r>
              <a:rPr lang="ru-RU" dirty="0" err="1"/>
              <a:t>зі</a:t>
            </a:r>
            <a:r>
              <a:rPr lang="ru-RU" dirty="0"/>
              <a:t> </a:t>
            </a:r>
            <a:r>
              <a:rPr lang="ru-RU" dirty="0" err="1"/>
              <a:t>скількох</a:t>
            </a:r>
            <a:r>
              <a:rPr lang="ru-RU" dirty="0"/>
              <a:t> </a:t>
            </a:r>
            <a:r>
              <a:rPr lang="ru-RU" dirty="0" err="1"/>
              <a:t>одиниць</a:t>
            </a:r>
            <a:r>
              <a:rPr lang="ru-RU" dirty="0"/>
              <a:t> </a:t>
            </a:r>
            <a:r>
              <a:rPr lang="ru-RU" dirty="0" err="1"/>
              <a:t>складається</a:t>
            </a:r>
            <a:r>
              <a:rPr lang="ru-RU" dirty="0"/>
              <a:t> число 3?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31" y="1743027"/>
            <a:ext cx="1030630" cy="1192934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583540"/>
            <a:ext cx="1434437" cy="149009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75" y="1959839"/>
            <a:ext cx="1008102" cy="10405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2540" y="1637266"/>
            <a:ext cx="93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ru-RU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9072" y="1641860"/>
            <a:ext cx="93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ru-RU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56135" y="3645023"/>
            <a:ext cx="4464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3=1+1+1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42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Скільки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всього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квітів</a:t>
            </a:r>
            <a:r>
              <a:rPr lang="ru-RU" dirty="0">
                <a:effectLst/>
              </a:rPr>
              <a:t> у вазах?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40968"/>
            <a:ext cx="2799606" cy="2799606"/>
          </a:xfrm>
        </p:spPr>
      </p:pic>
      <p:pic>
        <p:nvPicPr>
          <p:cNvPr id="8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212976"/>
            <a:ext cx="2799606" cy="2799606"/>
          </a:xfrm>
          <a:prstGeom prst="rect">
            <a:avLst/>
          </a:prstGeom>
        </p:spPr>
      </p:pic>
      <p:pic>
        <p:nvPicPr>
          <p:cNvPr id="9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74" y="3238475"/>
            <a:ext cx="2799606" cy="27996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2798" b="5909"/>
          <a:stretch/>
        </p:blipFill>
        <p:spPr>
          <a:xfrm>
            <a:off x="849599" y="1268760"/>
            <a:ext cx="2174898" cy="20932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2798" b="5909"/>
          <a:stretch/>
        </p:blipFill>
        <p:spPr>
          <a:xfrm>
            <a:off x="3121474" y="1316385"/>
            <a:ext cx="2174898" cy="209321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2798" b="5909"/>
          <a:stretch/>
        </p:blipFill>
        <p:spPr>
          <a:xfrm>
            <a:off x="5724128" y="1326704"/>
            <a:ext cx="2174898" cy="20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5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Три </a:t>
            </a:r>
            <a:r>
              <a:rPr lang="ru-RU" dirty="0" err="1">
                <a:effectLst/>
              </a:rPr>
              <a:t>квіточки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можна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поставити</a:t>
            </a:r>
            <a:r>
              <a:rPr lang="ru-RU" dirty="0">
                <a:effectLst/>
              </a:rPr>
              <a:t> і у 2 </a:t>
            </a:r>
            <a:r>
              <a:rPr lang="ru-RU" dirty="0" err="1">
                <a:effectLst/>
              </a:rPr>
              <a:t>вази</a:t>
            </a:r>
            <a:r>
              <a:rPr lang="ru-RU" dirty="0">
                <a:effectLst/>
              </a:rPr>
              <a:t>.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40968"/>
            <a:ext cx="2799606" cy="2799606"/>
          </a:xfrm>
        </p:spPr>
      </p:pic>
      <p:pic>
        <p:nvPicPr>
          <p:cNvPr id="8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212976"/>
            <a:ext cx="2799606" cy="2799606"/>
          </a:xfrm>
          <a:prstGeom prst="rect">
            <a:avLst/>
          </a:prstGeom>
        </p:spPr>
      </p:pic>
      <p:pic>
        <p:nvPicPr>
          <p:cNvPr id="9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74" y="3238475"/>
            <a:ext cx="2799606" cy="27996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2798" b="5909"/>
          <a:stretch/>
        </p:blipFill>
        <p:spPr>
          <a:xfrm>
            <a:off x="849599" y="1268760"/>
            <a:ext cx="2174898" cy="20932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2798" b="5909"/>
          <a:stretch/>
        </p:blipFill>
        <p:spPr>
          <a:xfrm>
            <a:off x="3121474" y="1316385"/>
            <a:ext cx="2174898" cy="209321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2798" b="5909"/>
          <a:stretch/>
        </p:blipFill>
        <p:spPr>
          <a:xfrm rot="1876818">
            <a:off x="6181487" y="1537237"/>
            <a:ext cx="2174898" cy="20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486</TotalTime>
  <Words>418</Words>
  <Application>Microsoft Office PowerPoint</Application>
  <PresentationFormat>Экран (4:3)</PresentationFormat>
  <Paragraphs>82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Academic_ID07</vt:lpstr>
      <vt:lpstr>Математика</vt:lpstr>
      <vt:lpstr>СКЛАД ЧИСЛА 3.  ПОРІВНЯННЯ ПРЕДМЕТІВ ЗА РІЗНИМИ ОЗНАКАМИ.  МАЛЮВАННЯ КРУЖЕЧКІВ У ЗОШИТІ</vt:lpstr>
      <vt:lpstr>Вправа «Мікрофон»</vt:lpstr>
      <vt:lpstr>Усна лічба</vt:lpstr>
      <vt:lpstr>Скільки і яких листочків? </vt:lpstr>
      <vt:lpstr>Весела лічба</vt:lpstr>
      <vt:lpstr>Склад числа 3</vt:lpstr>
      <vt:lpstr>Скільки всього квітів у вазах?</vt:lpstr>
      <vt:lpstr>Три квіточки можна поставити і у 2 вази.</vt:lpstr>
      <vt:lpstr>Три квіточки можна поставити і у 1 вазу</vt:lpstr>
      <vt:lpstr>3 – це …</vt:lpstr>
      <vt:lpstr>Склад числа 3</vt:lpstr>
      <vt:lpstr>Робота з малюнком</vt:lpstr>
      <vt:lpstr>Робота з малюнком</vt:lpstr>
      <vt:lpstr>Робота в групах</vt:lpstr>
      <vt:lpstr>Намалюйте кружечки за зразком</vt:lpstr>
      <vt:lpstr>Ура! Фізкультхвилинка</vt:lpstr>
      <vt:lpstr>Гра «Які числа пропущено?»</vt:lpstr>
      <vt:lpstr>Робота з монетами. Гра !Скільки?»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58</cp:revision>
  <dcterms:created xsi:type="dcterms:W3CDTF">2015-02-01T14:23:41Z</dcterms:created>
  <dcterms:modified xsi:type="dcterms:W3CDTF">2015-02-11T15:29:59Z</dcterms:modified>
</cp:coreProperties>
</file>